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70" r:id="rId6"/>
    <p:sldId id="271"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F2F4B"/>
    <a:srgbClr val="63B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05"/>
    <p:restoredTop sz="94697"/>
  </p:normalViewPr>
  <p:slideViewPr>
    <p:cSldViewPr snapToGrid="0" snapToObjects="1">
      <p:cViewPr varScale="1">
        <p:scale>
          <a:sx n="164" d="100"/>
          <a:sy n="164"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4.pn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4.pn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4.pn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01">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7BA8FC38-40ED-E84C-A741-BA8411845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5993490">
            <a:off x="8935689" y="2673403"/>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pic>
        <p:nvPicPr>
          <p:cNvPr id="11" name="Bilde 10" descr="Et bilde som inneholder tekst, brevhode, konvolutt, visittkort&#10;&#10;Automatisk generert beskrivelse">
            <a:extLst>
              <a:ext uri="{FF2B5EF4-FFF2-40B4-BE49-F238E27FC236}">
                <a16:creationId xmlns:a16="http://schemas.microsoft.com/office/drawing/2014/main" id="{B8E190BB-8BC2-E54A-ACF9-ED1B570ABF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7" name="Picture 18">
            <a:extLst>
              <a:ext uri="{FF2B5EF4-FFF2-40B4-BE49-F238E27FC236}">
                <a16:creationId xmlns:a16="http://schemas.microsoft.com/office/drawing/2014/main" id="{BA58EB4A-0EBB-E647-B317-87B0D9B7D4B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6083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01">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C6B7CA1-958E-FE45-A96F-50C82C2077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7778667">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Et bilde som inneholder tekst, brevhode, konvolutt, visittkort&#10;&#10;Automatisk generert beskrivelse">
            <a:extLst>
              <a:ext uri="{FF2B5EF4-FFF2-40B4-BE49-F238E27FC236}">
                <a16:creationId xmlns:a16="http://schemas.microsoft.com/office/drawing/2014/main" id="{A4A56831-9E93-274F-922C-5A2B2A2046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5611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t 01">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94812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omt 01">
    <p:spTree>
      <p:nvGrpSpPr>
        <p:cNvPr id="1" name=""/>
        <p:cNvGrpSpPr/>
        <p:nvPr/>
      </p:nvGrpSpPr>
      <p:grpSpPr>
        <a:xfrm>
          <a:off x="0" y="0"/>
          <a:ext cx="0" cy="0"/>
          <a:chOff x="0" y="0"/>
          <a:chExt cx="0" cy="0"/>
        </a:xfrm>
      </p:grpSpPr>
      <p:sp>
        <p:nvSpPr>
          <p:cNvPr id="5" name="Plassholder for bilde 12">
            <a:extLst>
              <a:ext uri="{FF2B5EF4-FFF2-40B4-BE49-F238E27FC236}">
                <a16:creationId xmlns:a16="http://schemas.microsoft.com/office/drawing/2014/main" id="{2FA0974A-0701-AA43-BBDD-CC74A3FBF14D}"/>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r>
              <a:rPr lang="nb-NO"/>
              <a:t>Klikk på ikonet for å legge til et bilde</a:t>
            </a:r>
            <a:endParaRPr lang="nb-NO" dirty="0"/>
          </a:p>
        </p:txBody>
      </p:sp>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97520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omt 01">
    <p:spTree>
      <p:nvGrpSpPr>
        <p:cNvPr id="1" name=""/>
        <p:cNvGrpSpPr/>
        <p:nvPr/>
      </p:nvGrpSpPr>
      <p:grpSpPr>
        <a:xfrm>
          <a:off x="0" y="0"/>
          <a:ext cx="0" cy="0"/>
          <a:chOff x="0" y="0"/>
          <a:chExt cx="0" cy="0"/>
        </a:xfrm>
      </p:grpSpPr>
      <p:sp>
        <p:nvSpPr>
          <p:cNvPr id="5" name="Plassholder for bilde 12">
            <a:extLst>
              <a:ext uri="{FF2B5EF4-FFF2-40B4-BE49-F238E27FC236}">
                <a16:creationId xmlns:a16="http://schemas.microsoft.com/office/drawing/2014/main" id="{2FA0974A-0701-AA43-BBDD-CC74A3FBF14D}"/>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r>
              <a:rPr lang="nb-NO"/>
              <a:t>Klikk på ikonet for å legge til et bilde</a:t>
            </a:r>
            <a:endParaRPr lang="nb-NO" dirty="0"/>
          </a:p>
        </p:txBody>
      </p:sp>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6" name="Bilde 5">
            <a:extLst>
              <a:ext uri="{FF2B5EF4-FFF2-40B4-BE49-F238E27FC236}">
                <a16:creationId xmlns:a16="http://schemas.microsoft.com/office/drawing/2014/main" id="{CBD7BAA1-DD37-F14A-B0C6-B8DC2E84BB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7" name="Bilde 6" descr="Et bilde som inneholder tekst, brevhode, konvolutt, visittkort&#10;&#10;Automatisk generert beskrivelse">
            <a:extLst>
              <a:ext uri="{FF2B5EF4-FFF2-40B4-BE49-F238E27FC236}">
                <a16:creationId xmlns:a16="http://schemas.microsoft.com/office/drawing/2014/main" id="{5186094F-8DD1-6147-9CD5-771473A3B1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spTree>
    <p:extLst>
      <p:ext uri="{BB962C8B-B14F-4D97-AF65-F5344CB8AC3E}">
        <p14:creationId xmlns:p14="http://schemas.microsoft.com/office/powerpoint/2010/main" val="322480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kst med punktlis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35453-0084-1A4A-A0CF-D6D69BA99C9A}"/>
              </a:ext>
            </a:extLst>
          </p:cNvPr>
          <p:cNvSpPr>
            <a:spLocks noGrp="1"/>
          </p:cNvSpPr>
          <p:nvPr>
            <p:ph type="title"/>
          </p:nvPr>
        </p:nvSpPr>
        <p:spPr>
          <a:xfrm>
            <a:off x="839788" y="457200"/>
            <a:ext cx="7847012" cy="1600200"/>
          </a:xfrm>
        </p:spPr>
        <p:txBody>
          <a:bodyPr anchor="b"/>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D5BD5777-568E-1D49-9AE1-E658C946A51C}"/>
              </a:ext>
            </a:extLst>
          </p:cNvPr>
          <p:cNvSpPr>
            <a:spLocks noGrp="1"/>
          </p:cNvSpPr>
          <p:nvPr>
            <p:ph idx="1" hasCustomPrompt="1"/>
          </p:nvPr>
        </p:nvSpPr>
        <p:spPr>
          <a:xfrm>
            <a:off x="5180012" y="2057400"/>
            <a:ext cx="6172200" cy="3811588"/>
          </a:xfrm>
        </p:spPr>
        <p:txBody>
          <a:bodyPr>
            <a:normAutofit/>
          </a:bodyPr>
          <a:lstStyle>
            <a:lvl1pPr marL="285750" indent="-285750">
              <a:buFont typeface="Arial" panose="020B0604020202020204" pitchFamily="34" charset="0"/>
              <a:buChar cha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b-NO" dirty="0"/>
              <a:t>Punktliste
Andre nivå
Tredje nivå
Fjerde nivå
Femte nivå</a:t>
            </a:r>
          </a:p>
        </p:txBody>
      </p:sp>
      <p:sp>
        <p:nvSpPr>
          <p:cNvPr id="4" name="Plassholder for tekst 3">
            <a:extLst>
              <a:ext uri="{FF2B5EF4-FFF2-40B4-BE49-F238E27FC236}">
                <a16:creationId xmlns:a16="http://schemas.microsoft.com/office/drawing/2014/main" id="{E399961E-A912-3347-8866-6D0E269C5E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dirty="0"/>
              <a:t>Et mellomlangt avsnitt som kan strekke seg over et par setninger og linjer. Avsnittet kan variere og være både kort, og langt. Det kan handle om noe relevant til punktlisten på høyre side.</a:t>
            </a:r>
          </a:p>
        </p:txBody>
      </p:sp>
      <p:pic>
        <p:nvPicPr>
          <p:cNvPr id="11" name="Bilde 10">
            <a:extLst>
              <a:ext uri="{FF2B5EF4-FFF2-40B4-BE49-F238E27FC236}">
                <a16:creationId xmlns:a16="http://schemas.microsoft.com/office/drawing/2014/main" id="{2C32CF5B-6E95-3D46-B2DD-2FF5DC77EB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12" name="Bilde 11">
            <a:extLst>
              <a:ext uri="{FF2B5EF4-FFF2-40B4-BE49-F238E27FC236}">
                <a16:creationId xmlns:a16="http://schemas.microsoft.com/office/drawing/2014/main" id="{6B30DA12-669A-144A-A63D-8D052FF098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3" name="Bilde 12" descr="Et bilde som inneholder tekst, brevhode, konvolutt, visittkort&#10;&#10;Automatisk generert beskrivelse">
            <a:extLst>
              <a:ext uri="{FF2B5EF4-FFF2-40B4-BE49-F238E27FC236}">
                <a16:creationId xmlns:a16="http://schemas.microsoft.com/office/drawing/2014/main" id="{E1107893-AC5D-4E4C-8F31-22A527B2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4" name="Picture 18">
            <a:extLst>
              <a:ext uri="{FF2B5EF4-FFF2-40B4-BE49-F238E27FC236}">
                <a16:creationId xmlns:a16="http://schemas.microsoft.com/office/drawing/2014/main" id="{BDEA0097-756C-994E-9FE6-2B0967DEBF9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359817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med bilde 01">
    <p:spTree>
      <p:nvGrpSpPr>
        <p:cNvPr id="1" name=""/>
        <p:cNvGrpSpPr/>
        <p:nvPr/>
      </p:nvGrpSpPr>
      <p:grpSpPr>
        <a:xfrm>
          <a:off x="0" y="0"/>
          <a:ext cx="0" cy="0"/>
          <a:chOff x="0" y="0"/>
          <a:chExt cx="0" cy="0"/>
        </a:xfrm>
      </p:grpSpPr>
      <p:sp>
        <p:nvSpPr>
          <p:cNvPr id="18" name="Plassholder for bilde 17">
            <a:extLst>
              <a:ext uri="{FF2B5EF4-FFF2-40B4-BE49-F238E27FC236}">
                <a16:creationId xmlns:a16="http://schemas.microsoft.com/office/drawing/2014/main" id="{BF74FD80-0B82-BA4B-8292-894D4CB0EA68}"/>
              </a:ext>
            </a:extLst>
          </p:cNvPr>
          <p:cNvSpPr>
            <a:spLocks noGrp="1"/>
          </p:cNvSpPr>
          <p:nvPr>
            <p:ph type="pic" sz="quarter" idx="10"/>
          </p:nvPr>
        </p:nvSpPr>
        <p:spPr>
          <a:xfrm>
            <a:off x="5029201" y="1518254"/>
            <a:ext cx="7176988" cy="3821492"/>
          </a:xfrm>
          <a:custGeom>
            <a:avLst/>
            <a:gdLst>
              <a:gd name="connsiteX0" fmla="*/ 0 w 7162800"/>
              <a:gd name="connsiteY0" fmla="*/ 0 h 3811588"/>
              <a:gd name="connsiteX1" fmla="*/ 6527523 w 7162800"/>
              <a:gd name="connsiteY1" fmla="*/ 0 h 3811588"/>
              <a:gd name="connsiteX2" fmla="*/ 7162800 w 7162800"/>
              <a:gd name="connsiteY2" fmla="*/ 635277 h 3811588"/>
              <a:gd name="connsiteX3" fmla="*/ 7162800 w 7162800"/>
              <a:gd name="connsiteY3" fmla="*/ 3811588 h 3811588"/>
              <a:gd name="connsiteX4" fmla="*/ 7162800 w 7162800"/>
              <a:gd name="connsiteY4" fmla="*/ 3811588 h 3811588"/>
              <a:gd name="connsiteX5" fmla="*/ 635277 w 7162800"/>
              <a:gd name="connsiteY5" fmla="*/ 3811588 h 3811588"/>
              <a:gd name="connsiteX6" fmla="*/ 0 w 7162800"/>
              <a:gd name="connsiteY6" fmla="*/ 3176311 h 3811588"/>
              <a:gd name="connsiteX7" fmla="*/ 0 w 7162800"/>
              <a:gd name="connsiteY7" fmla="*/ 0 h 3811588"/>
              <a:gd name="connsiteX0" fmla="*/ 0 w 7162800"/>
              <a:gd name="connsiteY0" fmla="*/ 0 h 3814889"/>
              <a:gd name="connsiteX1" fmla="*/ 6527523 w 7162800"/>
              <a:gd name="connsiteY1" fmla="*/ 0 h 3814889"/>
              <a:gd name="connsiteX2" fmla="*/ 7162800 w 7162800"/>
              <a:gd name="connsiteY2" fmla="*/ 635277 h 3814889"/>
              <a:gd name="connsiteX3" fmla="*/ 7162800 w 7162800"/>
              <a:gd name="connsiteY3" fmla="*/ 3811588 h 3814889"/>
              <a:gd name="connsiteX4" fmla="*/ 5974411 w 7162800"/>
              <a:gd name="connsiteY4" fmla="*/ 3814889 h 3814889"/>
              <a:gd name="connsiteX5" fmla="*/ 635277 w 7162800"/>
              <a:gd name="connsiteY5" fmla="*/ 3811588 h 3814889"/>
              <a:gd name="connsiteX6" fmla="*/ 0 w 7162800"/>
              <a:gd name="connsiteY6" fmla="*/ 3176311 h 3814889"/>
              <a:gd name="connsiteX7" fmla="*/ 0 w 7162800"/>
              <a:gd name="connsiteY7" fmla="*/ 0 h 3814889"/>
              <a:gd name="connsiteX0" fmla="*/ 0 w 7162800"/>
              <a:gd name="connsiteY0" fmla="*/ 0 h 3814889"/>
              <a:gd name="connsiteX1" fmla="*/ 6527523 w 7162800"/>
              <a:gd name="connsiteY1" fmla="*/ 0 h 3814889"/>
              <a:gd name="connsiteX2" fmla="*/ 7162800 w 7162800"/>
              <a:gd name="connsiteY2" fmla="*/ 635277 h 3814889"/>
              <a:gd name="connsiteX3" fmla="*/ 6132862 w 7162800"/>
              <a:gd name="connsiteY3" fmla="*/ 3732362 h 3814889"/>
              <a:gd name="connsiteX4" fmla="*/ 5974411 w 7162800"/>
              <a:gd name="connsiteY4" fmla="*/ 3814889 h 3814889"/>
              <a:gd name="connsiteX5" fmla="*/ 635277 w 7162800"/>
              <a:gd name="connsiteY5" fmla="*/ 3811588 h 3814889"/>
              <a:gd name="connsiteX6" fmla="*/ 0 w 7162800"/>
              <a:gd name="connsiteY6" fmla="*/ 3176311 h 3814889"/>
              <a:gd name="connsiteX7" fmla="*/ 0 w 7162800"/>
              <a:gd name="connsiteY7" fmla="*/ 0 h 3814889"/>
              <a:gd name="connsiteX0" fmla="*/ 0 w 7162800"/>
              <a:gd name="connsiteY0" fmla="*/ 0 h 3818190"/>
              <a:gd name="connsiteX1" fmla="*/ 6527523 w 7162800"/>
              <a:gd name="connsiteY1" fmla="*/ 0 h 3818190"/>
              <a:gd name="connsiteX2" fmla="*/ 7162800 w 7162800"/>
              <a:gd name="connsiteY2" fmla="*/ 635277 h 3818190"/>
              <a:gd name="connsiteX3" fmla="*/ 6132862 w 7162800"/>
              <a:gd name="connsiteY3" fmla="*/ 3732362 h 3818190"/>
              <a:gd name="connsiteX4" fmla="*/ 5951303 w 7162800"/>
              <a:gd name="connsiteY4" fmla="*/ 3818190 h 3818190"/>
              <a:gd name="connsiteX5" fmla="*/ 635277 w 7162800"/>
              <a:gd name="connsiteY5" fmla="*/ 3811588 h 3818190"/>
              <a:gd name="connsiteX6" fmla="*/ 0 w 7162800"/>
              <a:gd name="connsiteY6" fmla="*/ 3176311 h 3818190"/>
              <a:gd name="connsiteX7" fmla="*/ 0 w 7162800"/>
              <a:gd name="connsiteY7" fmla="*/ 0 h 3818190"/>
              <a:gd name="connsiteX0" fmla="*/ 0 w 7162800"/>
              <a:gd name="connsiteY0" fmla="*/ 0 h 3818190"/>
              <a:gd name="connsiteX1" fmla="*/ 6527523 w 7162800"/>
              <a:gd name="connsiteY1" fmla="*/ 0 h 3818190"/>
              <a:gd name="connsiteX2" fmla="*/ 7162800 w 7162800"/>
              <a:gd name="connsiteY2" fmla="*/ 1784054 h 3818190"/>
              <a:gd name="connsiteX3" fmla="*/ 6132862 w 7162800"/>
              <a:gd name="connsiteY3" fmla="*/ 3732362 h 3818190"/>
              <a:gd name="connsiteX4" fmla="*/ 5951303 w 7162800"/>
              <a:gd name="connsiteY4" fmla="*/ 3818190 h 3818190"/>
              <a:gd name="connsiteX5" fmla="*/ 635277 w 7162800"/>
              <a:gd name="connsiteY5" fmla="*/ 3811588 h 3818190"/>
              <a:gd name="connsiteX6" fmla="*/ 0 w 7162800"/>
              <a:gd name="connsiteY6" fmla="*/ 3176311 h 3818190"/>
              <a:gd name="connsiteX7" fmla="*/ 0 w 7162800"/>
              <a:gd name="connsiteY7" fmla="*/ 0 h 3818190"/>
              <a:gd name="connsiteX0" fmla="*/ 0 w 7167933"/>
              <a:gd name="connsiteY0" fmla="*/ 3301 h 3821491"/>
              <a:gd name="connsiteX1" fmla="*/ 7167933 w 7167933"/>
              <a:gd name="connsiteY1" fmla="*/ 0 h 3821491"/>
              <a:gd name="connsiteX2" fmla="*/ 7162800 w 7167933"/>
              <a:gd name="connsiteY2" fmla="*/ 1787355 h 3821491"/>
              <a:gd name="connsiteX3" fmla="*/ 6132862 w 7167933"/>
              <a:gd name="connsiteY3" fmla="*/ 3735663 h 3821491"/>
              <a:gd name="connsiteX4" fmla="*/ 5951303 w 7167933"/>
              <a:gd name="connsiteY4" fmla="*/ 3821491 h 3821491"/>
              <a:gd name="connsiteX5" fmla="*/ 635277 w 7167933"/>
              <a:gd name="connsiteY5" fmla="*/ 3814889 h 3821491"/>
              <a:gd name="connsiteX6" fmla="*/ 0 w 7167933"/>
              <a:gd name="connsiteY6" fmla="*/ 3179612 h 3821491"/>
              <a:gd name="connsiteX7" fmla="*/ 0 w 7167933"/>
              <a:gd name="connsiteY7" fmla="*/ 3301 h 3821491"/>
              <a:gd name="connsiteX0" fmla="*/ 0 w 7167933"/>
              <a:gd name="connsiteY0" fmla="*/ 3301 h 3821492"/>
              <a:gd name="connsiteX1" fmla="*/ 7167933 w 7167933"/>
              <a:gd name="connsiteY1" fmla="*/ 0 h 3821492"/>
              <a:gd name="connsiteX2" fmla="*/ 7162800 w 7167933"/>
              <a:gd name="connsiteY2" fmla="*/ 1787355 h 3821492"/>
              <a:gd name="connsiteX3" fmla="*/ 6132862 w 7167933"/>
              <a:gd name="connsiteY3" fmla="*/ 3735663 h 3821492"/>
              <a:gd name="connsiteX4" fmla="*/ 5951303 w 7167933"/>
              <a:gd name="connsiteY4" fmla="*/ 3821491 h 3821492"/>
              <a:gd name="connsiteX5" fmla="*/ 1469 w 7167933"/>
              <a:gd name="connsiteY5" fmla="*/ 3821492 h 3821492"/>
              <a:gd name="connsiteX6" fmla="*/ 0 w 7167933"/>
              <a:gd name="connsiteY6" fmla="*/ 3179612 h 3821492"/>
              <a:gd name="connsiteX7" fmla="*/ 0 w 7167933"/>
              <a:gd name="connsiteY7" fmla="*/ 3301 h 3821492"/>
              <a:gd name="connsiteX0" fmla="*/ 0 w 7167933"/>
              <a:gd name="connsiteY0" fmla="*/ 3301 h 3821492"/>
              <a:gd name="connsiteX1" fmla="*/ 7167933 w 7167933"/>
              <a:gd name="connsiteY1" fmla="*/ 0 h 3821492"/>
              <a:gd name="connsiteX2" fmla="*/ 7162800 w 7167933"/>
              <a:gd name="connsiteY2" fmla="*/ 1787355 h 3821492"/>
              <a:gd name="connsiteX3" fmla="*/ 5951303 w 7167933"/>
              <a:gd name="connsiteY3" fmla="*/ 3821491 h 3821492"/>
              <a:gd name="connsiteX4" fmla="*/ 1469 w 7167933"/>
              <a:gd name="connsiteY4" fmla="*/ 3821492 h 3821492"/>
              <a:gd name="connsiteX5" fmla="*/ 0 w 7167933"/>
              <a:gd name="connsiteY5" fmla="*/ 3179612 h 3821492"/>
              <a:gd name="connsiteX6" fmla="*/ 0 w 7167933"/>
              <a:gd name="connsiteY6" fmla="*/ 3301 h 3821492"/>
              <a:gd name="connsiteX0" fmla="*/ 0 w 7176988"/>
              <a:gd name="connsiteY0" fmla="*/ 3301 h 3821492"/>
              <a:gd name="connsiteX1" fmla="*/ 7167933 w 7176988"/>
              <a:gd name="connsiteY1" fmla="*/ 0 h 3821492"/>
              <a:gd name="connsiteX2" fmla="*/ 7162800 w 7176988"/>
              <a:gd name="connsiteY2" fmla="*/ 1787355 h 3821492"/>
              <a:gd name="connsiteX3" fmla="*/ 7176988 w 7176988"/>
              <a:gd name="connsiteY3" fmla="*/ 3821491 h 3821492"/>
              <a:gd name="connsiteX4" fmla="*/ 1469 w 7176988"/>
              <a:gd name="connsiteY4" fmla="*/ 3821492 h 3821492"/>
              <a:gd name="connsiteX5" fmla="*/ 0 w 7176988"/>
              <a:gd name="connsiteY5" fmla="*/ 3179612 h 3821492"/>
              <a:gd name="connsiteX6" fmla="*/ 0 w 7176988"/>
              <a:gd name="connsiteY6" fmla="*/ 3301 h 38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6988" h="3821492">
                <a:moveTo>
                  <a:pt x="0" y="3301"/>
                </a:moveTo>
                <a:lnTo>
                  <a:pt x="7167933" y="0"/>
                </a:lnTo>
                <a:lnTo>
                  <a:pt x="7162800" y="1787355"/>
                </a:lnTo>
                <a:cubicBezTo>
                  <a:pt x="7167529" y="2465400"/>
                  <a:pt x="7172259" y="3143446"/>
                  <a:pt x="7176988" y="3821491"/>
                </a:cubicBezTo>
                <a:lnTo>
                  <a:pt x="1469" y="3821492"/>
                </a:lnTo>
                <a:cubicBezTo>
                  <a:pt x="979" y="3607532"/>
                  <a:pt x="490" y="3393572"/>
                  <a:pt x="0" y="3179612"/>
                </a:cubicBezTo>
                <a:lnTo>
                  <a:pt x="0" y="3301"/>
                </a:lnTo>
                <a:close/>
              </a:path>
            </a:pathLst>
          </a:custGeom>
          <a:pattFill prst="pct70">
            <a:fgClr>
              <a:schemeClr val="accent1"/>
            </a:fgClr>
            <a:bgClr>
              <a:schemeClr val="bg1"/>
            </a:bgClr>
          </a:pattFill>
        </p:spPr>
        <p:txBody>
          <a:bodyPr/>
          <a:lstStyle>
            <a:lvl1pPr marL="0" indent="0" algn="ctr">
              <a:buNone/>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BD835453-0084-1A4A-A0CF-D6D69BA99C9A}"/>
              </a:ext>
            </a:extLst>
          </p:cNvPr>
          <p:cNvSpPr>
            <a:spLocks noGrp="1"/>
          </p:cNvSpPr>
          <p:nvPr>
            <p:ph type="title"/>
          </p:nvPr>
        </p:nvSpPr>
        <p:spPr>
          <a:xfrm>
            <a:off x="838200" y="1524855"/>
            <a:ext cx="3930158" cy="1600200"/>
          </a:xfrm>
        </p:spPr>
        <p:txBody>
          <a:bodyPr anchor="b"/>
          <a:lstStyle>
            <a:lvl1pPr>
              <a:defRPr sz="3200"/>
            </a:lvl1pPr>
          </a:lstStyle>
          <a:p>
            <a:r>
              <a:rPr lang="nb-NO"/>
              <a:t>Klikk for å redigere tittelstil</a:t>
            </a:r>
            <a:endParaRPr lang="nb-NO" dirty="0"/>
          </a:p>
        </p:txBody>
      </p:sp>
      <p:sp>
        <p:nvSpPr>
          <p:cNvPr id="4" name="Plassholder for tekst 3">
            <a:extLst>
              <a:ext uri="{FF2B5EF4-FFF2-40B4-BE49-F238E27FC236}">
                <a16:creationId xmlns:a16="http://schemas.microsoft.com/office/drawing/2014/main" id="{E399961E-A912-3347-8866-6D0E269C5E12}"/>
              </a:ext>
            </a:extLst>
          </p:cNvPr>
          <p:cNvSpPr>
            <a:spLocks noGrp="1"/>
          </p:cNvSpPr>
          <p:nvPr>
            <p:ph type="body" sz="half" idx="2" hasCustomPrompt="1"/>
          </p:nvPr>
        </p:nvSpPr>
        <p:spPr>
          <a:xfrm>
            <a:off x="839788" y="3314031"/>
            <a:ext cx="3932237" cy="20224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dirty="0"/>
              <a:t>Et mellomlangt avsnitt som kan strekke seg over et par setninger og linjer. Avsnittet kan variere og være både kort, og langt. Det kan handle om noe relevant til bildet på høyre side.</a:t>
            </a:r>
          </a:p>
        </p:txBody>
      </p:sp>
      <p:pic>
        <p:nvPicPr>
          <p:cNvPr id="11" name="Bilde 10">
            <a:extLst>
              <a:ext uri="{FF2B5EF4-FFF2-40B4-BE49-F238E27FC236}">
                <a16:creationId xmlns:a16="http://schemas.microsoft.com/office/drawing/2014/main" id="{551A6EBC-B71D-164B-A5C9-36BD05307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12" name="Bilde 11">
            <a:extLst>
              <a:ext uri="{FF2B5EF4-FFF2-40B4-BE49-F238E27FC236}">
                <a16:creationId xmlns:a16="http://schemas.microsoft.com/office/drawing/2014/main" id="{38C112F5-BCBB-8D46-A99A-C146B56543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3" name="Bilde 12" descr="Et bilde som inneholder tekst, brevhode, konvolutt, visittkort&#10;&#10;Automatisk generert beskrivelse">
            <a:extLst>
              <a:ext uri="{FF2B5EF4-FFF2-40B4-BE49-F238E27FC236}">
                <a16:creationId xmlns:a16="http://schemas.microsoft.com/office/drawing/2014/main" id="{91F2C64B-071E-A543-85CE-C3FD92209B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4" name="Picture 18">
            <a:extLst>
              <a:ext uri="{FF2B5EF4-FFF2-40B4-BE49-F238E27FC236}">
                <a16:creationId xmlns:a16="http://schemas.microsoft.com/office/drawing/2014/main" id="{D09E27E3-605E-0740-A3E1-316C52DDEDD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4100140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med bilde 0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35453-0084-1A4A-A0CF-D6D69BA99C9A}"/>
              </a:ext>
            </a:extLst>
          </p:cNvPr>
          <p:cNvSpPr>
            <a:spLocks noGrp="1"/>
          </p:cNvSpPr>
          <p:nvPr>
            <p:ph type="title"/>
          </p:nvPr>
        </p:nvSpPr>
        <p:spPr>
          <a:xfrm>
            <a:off x="838200" y="2057400"/>
            <a:ext cx="3930158" cy="1600200"/>
          </a:xfrm>
        </p:spPr>
        <p:txBody>
          <a:bodyPr anchor="b"/>
          <a:lstStyle>
            <a:lvl1pPr>
              <a:defRPr sz="3200"/>
            </a:lvl1pPr>
          </a:lstStyle>
          <a:p>
            <a:r>
              <a:rPr lang="nb-NO"/>
              <a:t>Klikk for å redigere tittelstil</a:t>
            </a:r>
            <a:endParaRPr lang="nb-NO" dirty="0"/>
          </a:p>
        </p:txBody>
      </p:sp>
      <p:sp>
        <p:nvSpPr>
          <p:cNvPr id="4" name="Plassholder for tekst 3">
            <a:extLst>
              <a:ext uri="{FF2B5EF4-FFF2-40B4-BE49-F238E27FC236}">
                <a16:creationId xmlns:a16="http://schemas.microsoft.com/office/drawing/2014/main" id="{E399961E-A912-3347-8866-6D0E269C5E12}"/>
              </a:ext>
            </a:extLst>
          </p:cNvPr>
          <p:cNvSpPr>
            <a:spLocks noGrp="1"/>
          </p:cNvSpPr>
          <p:nvPr>
            <p:ph type="body" sz="half" idx="2" hasCustomPrompt="1"/>
          </p:nvPr>
        </p:nvSpPr>
        <p:spPr>
          <a:xfrm>
            <a:off x="839788" y="3846576"/>
            <a:ext cx="3932237" cy="20224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dirty="0"/>
              <a:t>Et mellomlangt avsnitt som kan strekke seg over et par setninger og linjer. Avsnittet kan variere og være både kort, og langt. Det kan handle om noe relevant til bildet på høyre side.</a:t>
            </a:r>
          </a:p>
        </p:txBody>
      </p:sp>
      <p:sp>
        <p:nvSpPr>
          <p:cNvPr id="5" name="Plassholder for bilde 4">
            <a:extLst>
              <a:ext uri="{FF2B5EF4-FFF2-40B4-BE49-F238E27FC236}">
                <a16:creationId xmlns:a16="http://schemas.microsoft.com/office/drawing/2014/main" id="{CD7B3601-9B54-1246-B36C-392E141CEE55}"/>
              </a:ext>
            </a:extLst>
          </p:cNvPr>
          <p:cNvSpPr>
            <a:spLocks noGrp="1"/>
          </p:cNvSpPr>
          <p:nvPr>
            <p:ph type="pic" sz="quarter" idx="10"/>
          </p:nvPr>
        </p:nvSpPr>
        <p:spPr>
          <a:xfrm>
            <a:off x="5592763" y="0"/>
            <a:ext cx="4572000" cy="5868988"/>
          </a:xfrm>
          <a:pattFill prst="pct70">
            <a:fgClr>
              <a:schemeClr val="accent1"/>
            </a:fgClr>
            <a:bgClr>
              <a:schemeClr val="bg1"/>
            </a:bgClr>
          </a:pattFill>
        </p:spPr>
        <p:txBody>
          <a:bodyPr/>
          <a:lstStyle>
            <a:lvl1pPr marL="0" indent="0" algn="ctr">
              <a:buNone/>
              <a:defRPr/>
            </a:lvl1pPr>
          </a:lstStyle>
          <a:p>
            <a:r>
              <a:rPr lang="nb-NO"/>
              <a:t>Klikk på ikonet for å legge til et bilde</a:t>
            </a:r>
            <a:endParaRPr lang="nb-NO" dirty="0"/>
          </a:p>
        </p:txBody>
      </p:sp>
      <p:pic>
        <p:nvPicPr>
          <p:cNvPr id="11" name="Bilde 10">
            <a:extLst>
              <a:ext uri="{FF2B5EF4-FFF2-40B4-BE49-F238E27FC236}">
                <a16:creationId xmlns:a16="http://schemas.microsoft.com/office/drawing/2014/main" id="{1A57E4D3-6751-9048-B26B-23D79A58B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407990">
            <a:off x="9740997" y="4878339"/>
            <a:ext cx="3970183" cy="4699400"/>
          </a:xfrm>
          <a:prstGeom prst="rect">
            <a:avLst/>
          </a:prstGeom>
        </p:spPr>
      </p:pic>
      <p:pic>
        <p:nvPicPr>
          <p:cNvPr id="12" name="Bilde 11">
            <a:extLst>
              <a:ext uri="{FF2B5EF4-FFF2-40B4-BE49-F238E27FC236}">
                <a16:creationId xmlns:a16="http://schemas.microsoft.com/office/drawing/2014/main" id="{BA06908C-0A0B-344C-9321-1072F09238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3" name="Bilde 12" descr="Et bilde som inneholder tekst, brevhode, konvolutt, visittkort&#10;&#10;Automatisk generert beskrivelse">
            <a:extLst>
              <a:ext uri="{FF2B5EF4-FFF2-40B4-BE49-F238E27FC236}">
                <a16:creationId xmlns:a16="http://schemas.microsoft.com/office/drawing/2014/main" id="{700CD45D-C2A4-3947-ABC2-8F8B89150F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4" name="Picture 18">
            <a:extLst>
              <a:ext uri="{FF2B5EF4-FFF2-40B4-BE49-F238E27FC236}">
                <a16:creationId xmlns:a16="http://schemas.microsoft.com/office/drawing/2014/main" id="{2245FB97-D60F-B243-8835-C24E68A1A43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44693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uttbilde 0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F35D38C-248F-DD4B-974C-4F4F2EAA85DF}"/>
              </a:ext>
            </a:extLst>
          </p:cNvPr>
          <p:cNvSpPr/>
          <p:nvPr userDrawn="1"/>
        </p:nvSpPr>
        <p:spPr>
          <a:xfrm>
            <a:off x="0" y="-5644"/>
            <a:ext cx="11949289" cy="68636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7" name="Friform 6">
            <a:extLst>
              <a:ext uri="{FF2B5EF4-FFF2-40B4-BE49-F238E27FC236}">
                <a16:creationId xmlns:a16="http://schemas.microsoft.com/office/drawing/2014/main" id="{5101622B-D809-0442-8A19-6EF1891EA516}"/>
              </a:ext>
            </a:extLst>
          </p:cNvPr>
          <p:cNvSpPr/>
          <p:nvPr userDrawn="1"/>
        </p:nvSpPr>
        <p:spPr>
          <a:xfrm>
            <a:off x="-6263" y="-12526"/>
            <a:ext cx="1121664" cy="2298192"/>
          </a:xfrm>
          <a:custGeom>
            <a:avLst/>
            <a:gdLst>
              <a:gd name="connsiteX0" fmla="*/ 0 w 1121664"/>
              <a:gd name="connsiteY0" fmla="*/ 2298192 h 2298192"/>
              <a:gd name="connsiteX1" fmla="*/ 1121664 w 1121664"/>
              <a:gd name="connsiteY1" fmla="*/ 0 h 2298192"/>
              <a:gd name="connsiteX2" fmla="*/ 0 w 1121664"/>
              <a:gd name="connsiteY2" fmla="*/ 0 h 2298192"/>
              <a:gd name="connsiteX3" fmla="*/ 0 w 1121664"/>
              <a:gd name="connsiteY3" fmla="*/ 2298192 h 2298192"/>
            </a:gdLst>
            <a:ahLst/>
            <a:cxnLst>
              <a:cxn ang="0">
                <a:pos x="connsiteX0" y="connsiteY0"/>
              </a:cxn>
              <a:cxn ang="0">
                <a:pos x="connsiteX1" y="connsiteY1"/>
              </a:cxn>
              <a:cxn ang="0">
                <a:pos x="connsiteX2" y="connsiteY2"/>
              </a:cxn>
              <a:cxn ang="0">
                <a:pos x="connsiteX3" y="connsiteY3"/>
              </a:cxn>
            </a:cxnLst>
            <a:rect l="l" t="t" r="r" b="b"/>
            <a:pathLst>
              <a:path w="1121664" h="2298192">
                <a:moveTo>
                  <a:pt x="0" y="2298192"/>
                </a:moveTo>
                <a:lnTo>
                  <a:pt x="1121664" y="0"/>
                </a:lnTo>
                <a:lnTo>
                  <a:pt x="0" y="0"/>
                </a:lnTo>
                <a:lnTo>
                  <a:pt x="0" y="2298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Friform 7">
            <a:extLst>
              <a:ext uri="{FF2B5EF4-FFF2-40B4-BE49-F238E27FC236}">
                <a16:creationId xmlns:a16="http://schemas.microsoft.com/office/drawing/2014/main" id="{1F3DF50A-44F6-6B43-9850-88FF54F968D2}"/>
              </a:ext>
            </a:extLst>
          </p:cNvPr>
          <p:cNvSpPr/>
          <p:nvPr userDrawn="1"/>
        </p:nvSpPr>
        <p:spPr>
          <a:xfrm>
            <a:off x="5401056" y="-9932"/>
            <a:ext cx="6790944" cy="6827759"/>
          </a:xfrm>
          <a:custGeom>
            <a:avLst/>
            <a:gdLst>
              <a:gd name="connsiteX0" fmla="*/ 0 w 6790944"/>
              <a:gd name="connsiteY0" fmla="*/ 0 h 6839712"/>
              <a:gd name="connsiteX1" fmla="*/ 6790944 w 6790944"/>
              <a:gd name="connsiteY1" fmla="*/ 0 h 6839712"/>
              <a:gd name="connsiteX2" fmla="*/ 6790944 w 6790944"/>
              <a:gd name="connsiteY2" fmla="*/ 6839712 h 6839712"/>
              <a:gd name="connsiteX3" fmla="*/ 0 w 6790944"/>
              <a:gd name="connsiteY3" fmla="*/ 0 h 6839712"/>
              <a:gd name="connsiteX0" fmla="*/ 0 w 6790944"/>
              <a:gd name="connsiteY0" fmla="*/ 0 h 6827759"/>
              <a:gd name="connsiteX1" fmla="*/ 6790944 w 6790944"/>
              <a:gd name="connsiteY1" fmla="*/ 0 h 6827759"/>
              <a:gd name="connsiteX2" fmla="*/ 6784967 w 6790944"/>
              <a:gd name="connsiteY2" fmla="*/ 6827759 h 6827759"/>
              <a:gd name="connsiteX3" fmla="*/ 0 w 6790944"/>
              <a:gd name="connsiteY3" fmla="*/ 0 h 6827759"/>
            </a:gdLst>
            <a:ahLst/>
            <a:cxnLst>
              <a:cxn ang="0">
                <a:pos x="connsiteX0" y="connsiteY0"/>
              </a:cxn>
              <a:cxn ang="0">
                <a:pos x="connsiteX1" y="connsiteY1"/>
              </a:cxn>
              <a:cxn ang="0">
                <a:pos x="connsiteX2" y="connsiteY2"/>
              </a:cxn>
              <a:cxn ang="0">
                <a:pos x="connsiteX3" y="connsiteY3"/>
              </a:cxn>
            </a:cxnLst>
            <a:rect l="l" t="t" r="r" b="b"/>
            <a:pathLst>
              <a:path w="6790944" h="6827759">
                <a:moveTo>
                  <a:pt x="0" y="0"/>
                </a:moveTo>
                <a:lnTo>
                  <a:pt x="6790944" y="0"/>
                </a:lnTo>
                <a:cubicBezTo>
                  <a:pt x="6788952" y="2275920"/>
                  <a:pt x="6786959" y="4551839"/>
                  <a:pt x="6784967" y="6827759"/>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A4FC806-BDE4-4B4F-8098-C75ECCA586DD}"/>
              </a:ext>
            </a:extLst>
          </p:cNvPr>
          <p:cNvSpPr/>
          <p:nvPr userDrawn="1"/>
        </p:nvSpPr>
        <p:spPr>
          <a:xfrm>
            <a:off x="-11288" y="3201815"/>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40817EEC-2AE3-F241-8D84-DFD0FC876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301" y="2464307"/>
            <a:ext cx="1411111" cy="599722"/>
          </a:xfrm>
          <a:prstGeom prst="rect">
            <a:avLst/>
          </a:prstGeom>
        </p:spPr>
      </p:pic>
      <p:sp>
        <p:nvSpPr>
          <p:cNvPr id="13" name="TekstSylinder 12">
            <a:extLst>
              <a:ext uri="{FF2B5EF4-FFF2-40B4-BE49-F238E27FC236}">
                <a16:creationId xmlns:a16="http://schemas.microsoft.com/office/drawing/2014/main" id="{7D76D888-F23D-FB44-A0E8-FFBC0A9D01E7}"/>
              </a:ext>
            </a:extLst>
          </p:cNvPr>
          <p:cNvSpPr txBox="1"/>
          <p:nvPr userDrawn="1"/>
        </p:nvSpPr>
        <p:spPr>
          <a:xfrm>
            <a:off x="3743514" y="2045987"/>
            <a:ext cx="1946926"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pic>
        <p:nvPicPr>
          <p:cNvPr id="15" name="Bilde 14">
            <a:extLst>
              <a:ext uri="{FF2B5EF4-FFF2-40B4-BE49-F238E27FC236}">
                <a16:creationId xmlns:a16="http://schemas.microsoft.com/office/drawing/2014/main" id="{DAC301E3-ACBC-2746-955E-EA13FDFF90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7223" y="3575136"/>
            <a:ext cx="546286" cy="273143"/>
          </a:xfrm>
          <a:prstGeom prst="rect">
            <a:avLst/>
          </a:prstGeom>
        </p:spPr>
      </p:pic>
      <p:pic>
        <p:nvPicPr>
          <p:cNvPr id="17" name="Bilde 16">
            <a:extLst>
              <a:ext uri="{FF2B5EF4-FFF2-40B4-BE49-F238E27FC236}">
                <a16:creationId xmlns:a16="http://schemas.microsoft.com/office/drawing/2014/main" id="{BFDD629C-6EE6-204C-B802-7DB5E9EFE3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54491" y="3550243"/>
            <a:ext cx="320248" cy="298898"/>
          </a:xfrm>
          <a:prstGeom prst="rect">
            <a:avLst/>
          </a:prstGeom>
        </p:spPr>
      </p:pic>
      <p:pic>
        <p:nvPicPr>
          <p:cNvPr id="19" name="Bilde 18">
            <a:extLst>
              <a:ext uri="{FF2B5EF4-FFF2-40B4-BE49-F238E27FC236}">
                <a16:creationId xmlns:a16="http://schemas.microsoft.com/office/drawing/2014/main" id="{4D8B4776-8DCC-7243-B4B0-1ECBC8348E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87007" y="4376488"/>
            <a:ext cx="861738" cy="206332"/>
          </a:xfrm>
          <a:prstGeom prst="rect">
            <a:avLst/>
          </a:prstGeom>
        </p:spPr>
      </p:pic>
      <p:pic>
        <p:nvPicPr>
          <p:cNvPr id="21" name="Bilde 20">
            <a:extLst>
              <a:ext uri="{FF2B5EF4-FFF2-40B4-BE49-F238E27FC236}">
                <a16:creationId xmlns:a16="http://schemas.microsoft.com/office/drawing/2014/main" id="{5BA0B087-05CC-F14B-A892-34737355EF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53198" y="3562437"/>
            <a:ext cx="1330677" cy="277707"/>
          </a:xfrm>
          <a:prstGeom prst="rect">
            <a:avLst/>
          </a:prstGeom>
        </p:spPr>
      </p:pic>
      <p:pic>
        <p:nvPicPr>
          <p:cNvPr id="23" name="Bilde 22">
            <a:extLst>
              <a:ext uri="{FF2B5EF4-FFF2-40B4-BE49-F238E27FC236}">
                <a16:creationId xmlns:a16="http://schemas.microsoft.com/office/drawing/2014/main" id="{608D2F41-ECB5-5549-86E7-3731E13D24B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56161" y="3560838"/>
            <a:ext cx="991811" cy="277707"/>
          </a:xfrm>
          <a:prstGeom prst="rect">
            <a:avLst/>
          </a:prstGeom>
        </p:spPr>
      </p:pic>
      <p:pic>
        <p:nvPicPr>
          <p:cNvPr id="27" name="Bilde 26">
            <a:extLst>
              <a:ext uri="{FF2B5EF4-FFF2-40B4-BE49-F238E27FC236}">
                <a16:creationId xmlns:a16="http://schemas.microsoft.com/office/drawing/2014/main" id="{38C9073A-6383-8B49-987F-7B6B713A2A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618954" y="3561470"/>
            <a:ext cx="716562" cy="288272"/>
          </a:xfrm>
          <a:prstGeom prst="rect">
            <a:avLst/>
          </a:prstGeom>
        </p:spPr>
      </p:pic>
      <p:pic>
        <p:nvPicPr>
          <p:cNvPr id="31" name="Bilde 30">
            <a:extLst>
              <a:ext uri="{FF2B5EF4-FFF2-40B4-BE49-F238E27FC236}">
                <a16:creationId xmlns:a16="http://schemas.microsoft.com/office/drawing/2014/main" id="{E62BFA4E-FAEF-E841-922A-FE177F1D92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41055" y="4353612"/>
            <a:ext cx="280950" cy="280950"/>
          </a:xfrm>
          <a:prstGeom prst="rect">
            <a:avLst/>
          </a:prstGeom>
        </p:spPr>
      </p:pic>
      <p:pic>
        <p:nvPicPr>
          <p:cNvPr id="20" name="Bilde 19">
            <a:extLst>
              <a:ext uri="{FF2B5EF4-FFF2-40B4-BE49-F238E27FC236}">
                <a16:creationId xmlns:a16="http://schemas.microsoft.com/office/drawing/2014/main" id="{46402C5A-A044-0940-90E3-CC9911A1D4B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22" name="Picture 18">
            <a:extLst>
              <a:ext uri="{FF2B5EF4-FFF2-40B4-BE49-F238E27FC236}">
                <a16:creationId xmlns:a16="http://schemas.microsoft.com/office/drawing/2014/main" id="{02500D26-20E3-6346-A5D8-3E751DB0104C}"/>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12" name="Bilde 11">
            <a:extLst>
              <a:ext uri="{FF2B5EF4-FFF2-40B4-BE49-F238E27FC236}">
                <a16:creationId xmlns:a16="http://schemas.microsoft.com/office/drawing/2014/main" id="{5195219B-FB02-E246-A92A-5E81144900C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53392" y="4353612"/>
            <a:ext cx="1041090" cy="298324"/>
          </a:xfrm>
          <a:prstGeom prst="rect">
            <a:avLst/>
          </a:prstGeom>
        </p:spPr>
      </p:pic>
      <p:pic>
        <p:nvPicPr>
          <p:cNvPr id="16" name="Bilde 15">
            <a:extLst>
              <a:ext uri="{FF2B5EF4-FFF2-40B4-BE49-F238E27FC236}">
                <a16:creationId xmlns:a16="http://schemas.microsoft.com/office/drawing/2014/main" id="{336374C0-C5C1-D849-A1BD-DCA8B1E6EE3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10232" y="4225754"/>
            <a:ext cx="695358" cy="533165"/>
          </a:xfrm>
          <a:prstGeom prst="rect">
            <a:avLst/>
          </a:prstGeom>
        </p:spPr>
      </p:pic>
    </p:spTree>
    <p:extLst>
      <p:ext uri="{BB962C8B-B14F-4D97-AF65-F5344CB8AC3E}">
        <p14:creationId xmlns:p14="http://schemas.microsoft.com/office/powerpoint/2010/main" val="3869693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uttbilde 0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F35D38C-248F-DD4B-974C-4F4F2EAA85DF}"/>
              </a:ext>
            </a:extLst>
          </p:cNvPr>
          <p:cNvSpPr/>
          <p:nvPr userDrawn="1"/>
        </p:nvSpPr>
        <p:spPr>
          <a:xfrm>
            <a:off x="0" y="-5644"/>
            <a:ext cx="11949289" cy="68636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7" name="Friform 6">
            <a:extLst>
              <a:ext uri="{FF2B5EF4-FFF2-40B4-BE49-F238E27FC236}">
                <a16:creationId xmlns:a16="http://schemas.microsoft.com/office/drawing/2014/main" id="{5101622B-D809-0442-8A19-6EF1891EA516}"/>
              </a:ext>
            </a:extLst>
          </p:cNvPr>
          <p:cNvSpPr/>
          <p:nvPr userDrawn="1"/>
        </p:nvSpPr>
        <p:spPr>
          <a:xfrm>
            <a:off x="-6263" y="-12526"/>
            <a:ext cx="1121664" cy="2298192"/>
          </a:xfrm>
          <a:custGeom>
            <a:avLst/>
            <a:gdLst>
              <a:gd name="connsiteX0" fmla="*/ 0 w 1121664"/>
              <a:gd name="connsiteY0" fmla="*/ 2298192 h 2298192"/>
              <a:gd name="connsiteX1" fmla="*/ 1121664 w 1121664"/>
              <a:gd name="connsiteY1" fmla="*/ 0 h 2298192"/>
              <a:gd name="connsiteX2" fmla="*/ 0 w 1121664"/>
              <a:gd name="connsiteY2" fmla="*/ 0 h 2298192"/>
              <a:gd name="connsiteX3" fmla="*/ 0 w 1121664"/>
              <a:gd name="connsiteY3" fmla="*/ 2298192 h 2298192"/>
            </a:gdLst>
            <a:ahLst/>
            <a:cxnLst>
              <a:cxn ang="0">
                <a:pos x="connsiteX0" y="connsiteY0"/>
              </a:cxn>
              <a:cxn ang="0">
                <a:pos x="connsiteX1" y="connsiteY1"/>
              </a:cxn>
              <a:cxn ang="0">
                <a:pos x="connsiteX2" y="connsiteY2"/>
              </a:cxn>
              <a:cxn ang="0">
                <a:pos x="connsiteX3" y="connsiteY3"/>
              </a:cxn>
            </a:cxnLst>
            <a:rect l="l" t="t" r="r" b="b"/>
            <a:pathLst>
              <a:path w="1121664" h="2298192">
                <a:moveTo>
                  <a:pt x="0" y="2298192"/>
                </a:moveTo>
                <a:lnTo>
                  <a:pt x="1121664" y="0"/>
                </a:lnTo>
                <a:lnTo>
                  <a:pt x="0" y="0"/>
                </a:lnTo>
                <a:lnTo>
                  <a:pt x="0" y="2298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Friform 7">
            <a:extLst>
              <a:ext uri="{FF2B5EF4-FFF2-40B4-BE49-F238E27FC236}">
                <a16:creationId xmlns:a16="http://schemas.microsoft.com/office/drawing/2014/main" id="{1F3DF50A-44F6-6B43-9850-88FF54F968D2}"/>
              </a:ext>
            </a:extLst>
          </p:cNvPr>
          <p:cNvSpPr/>
          <p:nvPr userDrawn="1"/>
        </p:nvSpPr>
        <p:spPr>
          <a:xfrm>
            <a:off x="5401056" y="-9932"/>
            <a:ext cx="6790944" cy="6827759"/>
          </a:xfrm>
          <a:custGeom>
            <a:avLst/>
            <a:gdLst>
              <a:gd name="connsiteX0" fmla="*/ 0 w 6790944"/>
              <a:gd name="connsiteY0" fmla="*/ 0 h 6839712"/>
              <a:gd name="connsiteX1" fmla="*/ 6790944 w 6790944"/>
              <a:gd name="connsiteY1" fmla="*/ 0 h 6839712"/>
              <a:gd name="connsiteX2" fmla="*/ 6790944 w 6790944"/>
              <a:gd name="connsiteY2" fmla="*/ 6839712 h 6839712"/>
              <a:gd name="connsiteX3" fmla="*/ 0 w 6790944"/>
              <a:gd name="connsiteY3" fmla="*/ 0 h 6839712"/>
              <a:gd name="connsiteX0" fmla="*/ 0 w 6790944"/>
              <a:gd name="connsiteY0" fmla="*/ 0 h 6827759"/>
              <a:gd name="connsiteX1" fmla="*/ 6790944 w 6790944"/>
              <a:gd name="connsiteY1" fmla="*/ 0 h 6827759"/>
              <a:gd name="connsiteX2" fmla="*/ 6784967 w 6790944"/>
              <a:gd name="connsiteY2" fmla="*/ 6827759 h 6827759"/>
              <a:gd name="connsiteX3" fmla="*/ 0 w 6790944"/>
              <a:gd name="connsiteY3" fmla="*/ 0 h 6827759"/>
            </a:gdLst>
            <a:ahLst/>
            <a:cxnLst>
              <a:cxn ang="0">
                <a:pos x="connsiteX0" y="connsiteY0"/>
              </a:cxn>
              <a:cxn ang="0">
                <a:pos x="connsiteX1" y="connsiteY1"/>
              </a:cxn>
              <a:cxn ang="0">
                <a:pos x="connsiteX2" y="connsiteY2"/>
              </a:cxn>
              <a:cxn ang="0">
                <a:pos x="connsiteX3" y="connsiteY3"/>
              </a:cxn>
            </a:cxnLst>
            <a:rect l="l" t="t" r="r" b="b"/>
            <a:pathLst>
              <a:path w="6790944" h="6827759">
                <a:moveTo>
                  <a:pt x="0" y="0"/>
                </a:moveTo>
                <a:lnTo>
                  <a:pt x="6790944" y="0"/>
                </a:lnTo>
                <a:cubicBezTo>
                  <a:pt x="6788952" y="2275920"/>
                  <a:pt x="6786959" y="4551839"/>
                  <a:pt x="6784967" y="6827759"/>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A4FC806-BDE4-4B4F-8098-C75ECCA586DD}"/>
              </a:ext>
            </a:extLst>
          </p:cNvPr>
          <p:cNvSpPr/>
          <p:nvPr userDrawn="1"/>
        </p:nvSpPr>
        <p:spPr>
          <a:xfrm>
            <a:off x="-11288" y="3201815"/>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40817EEC-2AE3-F241-8D84-DFD0FC876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301" y="2464307"/>
            <a:ext cx="1411111" cy="599722"/>
          </a:xfrm>
          <a:prstGeom prst="rect">
            <a:avLst/>
          </a:prstGeom>
        </p:spPr>
      </p:pic>
      <p:pic>
        <p:nvPicPr>
          <p:cNvPr id="15" name="Bilde 14">
            <a:extLst>
              <a:ext uri="{FF2B5EF4-FFF2-40B4-BE49-F238E27FC236}">
                <a16:creationId xmlns:a16="http://schemas.microsoft.com/office/drawing/2014/main" id="{DAC301E3-ACBC-2746-955E-EA13FDFF90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7223" y="3575136"/>
            <a:ext cx="546286" cy="273143"/>
          </a:xfrm>
          <a:prstGeom prst="rect">
            <a:avLst/>
          </a:prstGeom>
        </p:spPr>
      </p:pic>
      <p:pic>
        <p:nvPicPr>
          <p:cNvPr id="17" name="Bilde 16">
            <a:extLst>
              <a:ext uri="{FF2B5EF4-FFF2-40B4-BE49-F238E27FC236}">
                <a16:creationId xmlns:a16="http://schemas.microsoft.com/office/drawing/2014/main" id="{BFDD629C-6EE6-204C-B802-7DB5E9EFE3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54491" y="3550243"/>
            <a:ext cx="320248" cy="298898"/>
          </a:xfrm>
          <a:prstGeom prst="rect">
            <a:avLst/>
          </a:prstGeom>
        </p:spPr>
      </p:pic>
      <p:pic>
        <p:nvPicPr>
          <p:cNvPr id="19" name="Bilde 18">
            <a:extLst>
              <a:ext uri="{FF2B5EF4-FFF2-40B4-BE49-F238E27FC236}">
                <a16:creationId xmlns:a16="http://schemas.microsoft.com/office/drawing/2014/main" id="{4D8B4776-8DCC-7243-B4B0-1ECBC8348E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87007" y="4376488"/>
            <a:ext cx="861738" cy="206332"/>
          </a:xfrm>
          <a:prstGeom prst="rect">
            <a:avLst/>
          </a:prstGeom>
        </p:spPr>
      </p:pic>
      <p:pic>
        <p:nvPicPr>
          <p:cNvPr id="21" name="Bilde 20">
            <a:extLst>
              <a:ext uri="{FF2B5EF4-FFF2-40B4-BE49-F238E27FC236}">
                <a16:creationId xmlns:a16="http://schemas.microsoft.com/office/drawing/2014/main" id="{5BA0B087-05CC-F14B-A892-34737355EF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53198" y="3562437"/>
            <a:ext cx="1330677" cy="277707"/>
          </a:xfrm>
          <a:prstGeom prst="rect">
            <a:avLst/>
          </a:prstGeom>
        </p:spPr>
      </p:pic>
      <p:pic>
        <p:nvPicPr>
          <p:cNvPr id="23" name="Bilde 22">
            <a:extLst>
              <a:ext uri="{FF2B5EF4-FFF2-40B4-BE49-F238E27FC236}">
                <a16:creationId xmlns:a16="http://schemas.microsoft.com/office/drawing/2014/main" id="{608D2F41-ECB5-5549-86E7-3731E13D24B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56161" y="3560838"/>
            <a:ext cx="991811" cy="277707"/>
          </a:xfrm>
          <a:prstGeom prst="rect">
            <a:avLst/>
          </a:prstGeom>
        </p:spPr>
      </p:pic>
      <p:pic>
        <p:nvPicPr>
          <p:cNvPr id="27" name="Bilde 26">
            <a:extLst>
              <a:ext uri="{FF2B5EF4-FFF2-40B4-BE49-F238E27FC236}">
                <a16:creationId xmlns:a16="http://schemas.microsoft.com/office/drawing/2014/main" id="{38C9073A-6383-8B49-987F-7B6B713A2A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618954" y="3561470"/>
            <a:ext cx="716562" cy="288272"/>
          </a:xfrm>
          <a:prstGeom prst="rect">
            <a:avLst/>
          </a:prstGeom>
        </p:spPr>
      </p:pic>
      <p:pic>
        <p:nvPicPr>
          <p:cNvPr id="31" name="Bilde 30">
            <a:extLst>
              <a:ext uri="{FF2B5EF4-FFF2-40B4-BE49-F238E27FC236}">
                <a16:creationId xmlns:a16="http://schemas.microsoft.com/office/drawing/2014/main" id="{E62BFA4E-FAEF-E841-922A-FE177F1D92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41055" y="4353612"/>
            <a:ext cx="280950" cy="280950"/>
          </a:xfrm>
          <a:prstGeom prst="rect">
            <a:avLst/>
          </a:prstGeom>
        </p:spPr>
      </p:pic>
      <p:pic>
        <p:nvPicPr>
          <p:cNvPr id="20" name="Bilde 19">
            <a:extLst>
              <a:ext uri="{FF2B5EF4-FFF2-40B4-BE49-F238E27FC236}">
                <a16:creationId xmlns:a16="http://schemas.microsoft.com/office/drawing/2014/main" id="{46402C5A-A044-0940-90E3-CC9911A1D4B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22" name="Picture 18">
            <a:extLst>
              <a:ext uri="{FF2B5EF4-FFF2-40B4-BE49-F238E27FC236}">
                <a16:creationId xmlns:a16="http://schemas.microsoft.com/office/drawing/2014/main" id="{02500D26-20E3-6346-A5D8-3E751DB0104C}"/>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
        <p:nvSpPr>
          <p:cNvPr id="24" name="TekstSylinder 23">
            <a:extLst>
              <a:ext uri="{FF2B5EF4-FFF2-40B4-BE49-F238E27FC236}">
                <a16:creationId xmlns:a16="http://schemas.microsoft.com/office/drawing/2014/main" id="{5A8D9C4C-B8C6-C345-8758-860C00C816BA}"/>
              </a:ext>
            </a:extLst>
          </p:cNvPr>
          <p:cNvSpPr txBox="1"/>
          <p:nvPr userDrawn="1"/>
        </p:nvSpPr>
        <p:spPr>
          <a:xfrm>
            <a:off x="8796528" y="285377"/>
            <a:ext cx="2517422" cy="3447098"/>
          </a:xfrm>
          <a:prstGeom prst="rect">
            <a:avLst/>
          </a:prstGeom>
          <a:noFill/>
        </p:spPr>
        <p:txBody>
          <a:bodyPr wrap="square" rtlCol="0">
            <a:spAutoFit/>
          </a:bodyPr>
          <a:lstStyle/>
          <a:p>
            <a:r>
              <a:rPr lang="nb-NO" sz="1800" b="0" i="0" dirty="0">
                <a:solidFill>
                  <a:schemeClr val="tx2"/>
                </a:solidFill>
                <a:latin typeface="Inria Serif" pitchFamily="2" charset="77"/>
                <a:cs typeface="Arial" panose="020B0604020202020204" pitchFamily="34" charset="0"/>
              </a:rPr>
              <a:t>Kontakt oss</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Besøksadresse: </a:t>
            </a:r>
          </a:p>
          <a:p>
            <a:r>
              <a:rPr lang="nb-NO" sz="1400" b="0" i="0" dirty="0">
                <a:solidFill>
                  <a:schemeClr val="accent2"/>
                </a:solidFill>
                <a:latin typeface="Frutiger LT Std 55 Roman" panose="020B0602020204020204" pitchFamily="34" charset="77"/>
                <a:cs typeface="Arial" panose="020B0604020202020204" pitchFamily="34" charset="0"/>
              </a:rPr>
              <a:t>Næringslivets Hus, Middeltunsgate 27,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Postadresse: </a:t>
            </a:r>
          </a:p>
          <a:p>
            <a:r>
              <a:rPr lang="nb-NO" sz="1400" b="0" i="0" dirty="0">
                <a:solidFill>
                  <a:schemeClr val="accent2"/>
                </a:solidFill>
                <a:latin typeface="Frutiger LT Std 55 Roman" panose="020B0602020204020204" pitchFamily="34" charset="77"/>
                <a:cs typeface="Arial" panose="020B0604020202020204" pitchFamily="34" charset="0"/>
              </a:rPr>
              <a:t>Postboks 7072 Majorstuen, 0306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E-post: </a:t>
            </a:r>
          </a:p>
          <a:p>
            <a:r>
              <a:rPr lang="nb-NO" sz="1400" b="0" i="0" dirty="0" err="1">
                <a:solidFill>
                  <a:schemeClr val="accent2"/>
                </a:solidFill>
                <a:latin typeface="Frutiger LT Std 55 Roman" panose="020B0602020204020204" pitchFamily="34" charset="77"/>
                <a:cs typeface="Arial" panose="020B0604020202020204" pitchFamily="34" charset="0"/>
              </a:rPr>
              <a:t>post@worldskills.no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sz="1400" b="0" i="0" dirty="0">
              <a:solidFill>
                <a:schemeClr val="accent2"/>
              </a:solidFill>
              <a:latin typeface="Frutiger LT Std 55 Roman" panose="020B0602020204020204" pitchFamily="34" charset="77"/>
              <a:cs typeface="Arial" panose="020B0604020202020204" pitchFamily="34" charset="0"/>
            </a:endParaRPr>
          </a:p>
          <a:p>
            <a:r>
              <a:rPr lang="nb-NO" sz="1400" b="0" i="0" dirty="0" err="1">
                <a:solidFill>
                  <a:schemeClr val="accent2"/>
                </a:solidFill>
                <a:latin typeface="Frutiger LT Std 55 Roman" panose="020B0602020204020204" pitchFamily="34" charset="77"/>
                <a:cs typeface="Arial" panose="020B0604020202020204" pitchFamily="34" charset="0"/>
              </a:rPr>
              <a:t>www.worldskills.no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b="0" i="0" dirty="0">
              <a:latin typeface="Frutiger LT Std 55 Roman" panose="020B0602020204020204" pitchFamily="34" charset="77"/>
            </a:endParaRPr>
          </a:p>
        </p:txBody>
      </p:sp>
      <p:pic>
        <p:nvPicPr>
          <p:cNvPr id="26" name="Bilde 25">
            <a:extLst>
              <a:ext uri="{FF2B5EF4-FFF2-40B4-BE49-F238E27FC236}">
                <a16:creationId xmlns:a16="http://schemas.microsoft.com/office/drawing/2014/main" id="{FB93F357-40E9-3E4D-B0FB-E976C1A51AA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53392" y="4353612"/>
            <a:ext cx="1041090" cy="298324"/>
          </a:xfrm>
          <a:prstGeom prst="rect">
            <a:avLst/>
          </a:prstGeom>
        </p:spPr>
      </p:pic>
      <p:pic>
        <p:nvPicPr>
          <p:cNvPr id="28" name="Bilde 27">
            <a:extLst>
              <a:ext uri="{FF2B5EF4-FFF2-40B4-BE49-F238E27FC236}">
                <a16:creationId xmlns:a16="http://schemas.microsoft.com/office/drawing/2014/main" id="{00F6389F-8AC2-574B-B1CE-D1364619B3A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10232" y="4225754"/>
            <a:ext cx="695358" cy="533165"/>
          </a:xfrm>
          <a:prstGeom prst="rect">
            <a:avLst/>
          </a:prstGeom>
        </p:spPr>
      </p:pic>
      <p:sp>
        <p:nvSpPr>
          <p:cNvPr id="25" name="TekstSylinder 24">
            <a:extLst>
              <a:ext uri="{FF2B5EF4-FFF2-40B4-BE49-F238E27FC236}">
                <a16:creationId xmlns:a16="http://schemas.microsoft.com/office/drawing/2014/main" id="{5041DC3D-7EB0-3043-86E2-9D24E7AEBEC6}"/>
              </a:ext>
            </a:extLst>
          </p:cNvPr>
          <p:cNvSpPr txBox="1"/>
          <p:nvPr userDrawn="1"/>
        </p:nvSpPr>
        <p:spPr>
          <a:xfrm>
            <a:off x="3743514" y="2045987"/>
            <a:ext cx="1946926"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spTree>
    <p:extLst>
      <p:ext uri="{BB962C8B-B14F-4D97-AF65-F5344CB8AC3E}">
        <p14:creationId xmlns:p14="http://schemas.microsoft.com/office/powerpoint/2010/main" val="1898401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uttbilde 03">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1F3DF50A-44F6-6B43-9850-88FF54F968D2}"/>
              </a:ext>
            </a:extLst>
          </p:cNvPr>
          <p:cNvSpPr/>
          <p:nvPr userDrawn="1"/>
        </p:nvSpPr>
        <p:spPr>
          <a:xfrm>
            <a:off x="5401056" y="-1074"/>
            <a:ext cx="6790944" cy="6827759"/>
          </a:xfrm>
          <a:custGeom>
            <a:avLst/>
            <a:gdLst>
              <a:gd name="connsiteX0" fmla="*/ 0 w 6790944"/>
              <a:gd name="connsiteY0" fmla="*/ 0 h 6839712"/>
              <a:gd name="connsiteX1" fmla="*/ 6790944 w 6790944"/>
              <a:gd name="connsiteY1" fmla="*/ 0 h 6839712"/>
              <a:gd name="connsiteX2" fmla="*/ 6790944 w 6790944"/>
              <a:gd name="connsiteY2" fmla="*/ 6839712 h 6839712"/>
              <a:gd name="connsiteX3" fmla="*/ 0 w 6790944"/>
              <a:gd name="connsiteY3" fmla="*/ 0 h 6839712"/>
              <a:gd name="connsiteX0" fmla="*/ 0 w 6790944"/>
              <a:gd name="connsiteY0" fmla="*/ 0 h 6827759"/>
              <a:gd name="connsiteX1" fmla="*/ 6790944 w 6790944"/>
              <a:gd name="connsiteY1" fmla="*/ 0 h 6827759"/>
              <a:gd name="connsiteX2" fmla="*/ 6784967 w 6790944"/>
              <a:gd name="connsiteY2" fmla="*/ 6827759 h 6827759"/>
              <a:gd name="connsiteX3" fmla="*/ 0 w 6790944"/>
              <a:gd name="connsiteY3" fmla="*/ 0 h 6827759"/>
            </a:gdLst>
            <a:ahLst/>
            <a:cxnLst>
              <a:cxn ang="0">
                <a:pos x="connsiteX0" y="connsiteY0"/>
              </a:cxn>
              <a:cxn ang="0">
                <a:pos x="connsiteX1" y="connsiteY1"/>
              </a:cxn>
              <a:cxn ang="0">
                <a:pos x="connsiteX2" y="connsiteY2"/>
              </a:cxn>
              <a:cxn ang="0">
                <a:pos x="connsiteX3" y="connsiteY3"/>
              </a:cxn>
            </a:cxnLst>
            <a:rect l="l" t="t" r="r" b="b"/>
            <a:pathLst>
              <a:path w="6790944" h="6827759">
                <a:moveTo>
                  <a:pt x="0" y="0"/>
                </a:moveTo>
                <a:lnTo>
                  <a:pt x="6790944" y="0"/>
                </a:lnTo>
                <a:cubicBezTo>
                  <a:pt x="6788952" y="2275920"/>
                  <a:pt x="6786959" y="4551839"/>
                  <a:pt x="6784967" y="6827759"/>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A4FC806-BDE4-4B4F-8098-C75ECCA586DD}"/>
              </a:ext>
            </a:extLst>
          </p:cNvPr>
          <p:cNvSpPr/>
          <p:nvPr userDrawn="1"/>
        </p:nvSpPr>
        <p:spPr>
          <a:xfrm>
            <a:off x="-18789"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40817EEC-2AE3-F241-8D84-DFD0FC876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36595" y="706850"/>
            <a:ext cx="1411111" cy="599722"/>
          </a:xfrm>
          <a:prstGeom prst="rect">
            <a:avLst/>
          </a:prstGeom>
        </p:spPr>
      </p:pic>
      <p:pic>
        <p:nvPicPr>
          <p:cNvPr id="15" name="Bilde 14">
            <a:extLst>
              <a:ext uri="{FF2B5EF4-FFF2-40B4-BE49-F238E27FC236}">
                <a16:creationId xmlns:a16="http://schemas.microsoft.com/office/drawing/2014/main" id="{DAC301E3-ACBC-2746-955E-EA13FDFF90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34849" y="2092040"/>
            <a:ext cx="546286" cy="273143"/>
          </a:xfrm>
          <a:prstGeom prst="rect">
            <a:avLst/>
          </a:prstGeom>
        </p:spPr>
      </p:pic>
      <p:pic>
        <p:nvPicPr>
          <p:cNvPr id="17" name="Bilde 16">
            <a:extLst>
              <a:ext uri="{FF2B5EF4-FFF2-40B4-BE49-F238E27FC236}">
                <a16:creationId xmlns:a16="http://schemas.microsoft.com/office/drawing/2014/main" id="{BFDD629C-6EE6-204C-B802-7DB5E9EFE3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06412" y="3125607"/>
            <a:ext cx="320248" cy="298898"/>
          </a:xfrm>
          <a:prstGeom prst="rect">
            <a:avLst/>
          </a:prstGeom>
        </p:spPr>
      </p:pic>
      <p:pic>
        <p:nvPicPr>
          <p:cNvPr id="19" name="Bilde 18">
            <a:extLst>
              <a:ext uri="{FF2B5EF4-FFF2-40B4-BE49-F238E27FC236}">
                <a16:creationId xmlns:a16="http://schemas.microsoft.com/office/drawing/2014/main" id="{4D8B4776-8DCC-7243-B4B0-1ECBC8348E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52466" y="3188102"/>
            <a:ext cx="861738" cy="206332"/>
          </a:xfrm>
          <a:prstGeom prst="rect">
            <a:avLst/>
          </a:prstGeom>
        </p:spPr>
      </p:pic>
      <p:pic>
        <p:nvPicPr>
          <p:cNvPr id="21" name="Bilde 20">
            <a:extLst>
              <a:ext uri="{FF2B5EF4-FFF2-40B4-BE49-F238E27FC236}">
                <a16:creationId xmlns:a16="http://schemas.microsoft.com/office/drawing/2014/main" id="{5BA0B087-05CC-F14B-A892-34737355EF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83527" y="2069619"/>
            <a:ext cx="1330677" cy="277707"/>
          </a:xfrm>
          <a:prstGeom prst="rect">
            <a:avLst/>
          </a:prstGeom>
        </p:spPr>
      </p:pic>
      <p:pic>
        <p:nvPicPr>
          <p:cNvPr id="23" name="Bilde 22">
            <a:extLst>
              <a:ext uri="{FF2B5EF4-FFF2-40B4-BE49-F238E27FC236}">
                <a16:creationId xmlns:a16="http://schemas.microsoft.com/office/drawing/2014/main" id="{608D2F41-ECB5-5549-86E7-3731E13D24B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934849" y="1523735"/>
            <a:ext cx="991811" cy="277707"/>
          </a:xfrm>
          <a:prstGeom prst="rect">
            <a:avLst/>
          </a:prstGeom>
        </p:spPr>
      </p:pic>
      <p:pic>
        <p:nvPicPr>
          <p:cNvPr id="27" name="Bilde 26">
            <a:extLst>
              <a:ext uri="{FF2B5EF4-FFF2-40B4-BE49-F238E27FC236}">
                <a16:creationId xmlns:a16="http://schemas.microsoft.com/office/drawing/2014/main" id="{38C9073A-6383-8B49-987F-7B6B713A2A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97642" y="1524367"/>
            <a:ext cx="716562" cy="288272"/>
          </a:xfrm>
          <a:prstGeom prst="rect">
            <a:avLst/>
          </a:prstGeom>
        </p:spPr>
      </p:pic>
      <p:pic>
        <p:nvPicPr>
          <p:cNvPr id="31" name="Bilde 30">
            <a:extLst>
              <a:ext uri="{FF2B5EF4-FFF2-40B4-BE49-F238E27FC236}">
                <a16:creationId xmlns:a16="http://schemas.microsoft.com/office/drawing/2014/main" id="{E62BFA4E-FAEF-E841-922A-FE177F1D92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091992" y="2661341"/>
            <a:ext cx="280950" cy="280950"/>
          </a:xfrm>
          <a:prstGeom prst="rect">
            <a:avLst/>
          </a:prstGeom>
        </p:spPr>
      </p:pic>
      <p:sp>
        <p:nvSpPr>
          <p:cNvPr id="2" name="TekstSylinder 1">
            <a:extLst>
              <a:ext uri="{FF2B5EF4-FFF2-40B4-BE49-F238E27FC236}">
                <a16:creationId xmlns:a16="http://schemas.microsoft.com/office/drawing/2014/main" id="{69D503EA-6A50-8C45-8AF0-99334B18CDAD}"/>
              </a:ext>
            </a:extLst>
          </p:cNvPr>
          <p:cNvSpPr txBox="1"/>
          <p:nvPr userDrawn="1"/>
        </p:nvSpPr>
        <p:spPr>
          <a:xfrm>
            <a:off x="2344025" y="1801442"/>
            <a:ext cx="4748018" cy="3416320"/>
          </a:xfrm>
          <a:prstGeom prst="rect">
            <a:avLst/>
          </a:prstGeom>
          <a:noFill/>
        </p:spPr>
        <p:txBody>
          <a:bodyPr wrap="square" rtlCol="0">
            <a:spAutoFit/>
          </a:bodyPr>
          <a:lstStyle/>
          <a:p>
            <a:r>
              <a:rPr lang="nb-NO" sz="4400" b="0" i="0" dirty="0">
                <a:solidFill>
                  <a:schemeClr val="tx2"/>
                </a:solidFill>
                <a:latin typeface="Inria Serif" pitchFamily="2" charset="77"/>
                <a:cs typeface="Arial" panose="020B0604020202020204" pitchFamily="34" charset="0"/>
              </a:rPr>
              <a:t>Kontakt oss</a:t>
            </a:r>
          </a:p>
          <a:p>
            <a:endParaRPr lang="nb-NO" sz="1400" dirty="0">
              <a:latin typeface="Arial" panose="020B0604020202020204" pitchFamily="34" charset="0"/>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Besøksadresse: </a:t>
            </a:r>
          </a:p>
          <a:p>
            <a:r>
              <a:rPr lang="nb-NO" sz="1400" b="0" i="0" dirty="0">
                <a:solidFill>
                  <a:schemeClr val="accent2"/>
                </a:solidFill>
                <a:latin typeface="Frutiger LT Std 55 Roman" panose="020B0602020204020204" pitchFamily="34" charset="77"/>
                <a:cs typeface="Arial" panose="020B0604020202020204" pitchFamily="34" charset="0"/>
              </a:rPr>
              <a:t>Næringslivets Hus, Middeltunsgate 27,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Postadresse: </a:t>
            </a:r>
          </a:p>
          <a:p>
            <a:r>
              <a:rPr lang="nb-NO" sz="1400" b="0" i="0" dirty="0">
                <a:solidFill>
                  <a:schemeClr val="accent2"/>
                </a:solidFill>
                <a:latin typeface="Frutiger LT Std 55 Roman" panose="020B0602020204020204" pitchFamily="34" charset="77"/>
                <a:cs typeface="Arial" panose="020B0604020202020204" pitchFamily="34" charset="0"/>
              </a:rPr>
              <a:t>Postboks 7072 Majorstuen, 0306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E-post: </a:t>
            </a:r>
          </a:p>
          <a:p>
            <a:r>
              <a:rPr lang="nb-NO" sz="1400" b="0" i="0" dirty="0" err="1">
                <a:solidFill>
                  <a:schemeClr val="accent2"/>
                </a:solidFill>
                <a:latin typeface="Frutiger LT Std 55 Roman" panose="020B0602020204020204" pitchFamily="34" charset="77"/>
                <a:cs typeface="Arial" panose="020B0604020202020204" pitchFamily="34" charset="0"/>
              </a:rPr>
              <a:t>post@worldskills.no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sz="1400" b="0" i="0" dirty="0">
              <a:solidFill>
                <a:schemeClr val="accent2"/>
              </a:solidFill>
              <a:latin typeface="Frutiger LT Std 55 Roman" panose="020B0602020204020204" pitchFamily="34" charset="77"/>
              <a:cs typeface="Arial" panose="020B0604020202020204" pitchFamily="34" charset="0"/>
            </a:endParaRPr>
          </a:p>
          <a:p>
            <a:r>
              <a:rPr lang="nb-NO" sz="1400" b="0" i="0" dirty="0" err="1">
                <a:solidFill>
                  <a:schemeClr val="accent2"/>
                </a:solidFill>
                <a:latin typeface="Frutiger LT Std 55 Roman" panose="020B0602020204020204" pitchFamily="34" charset="77"/>
                <a:cs typeface="Arial" panose="020B0604020202020204" pitchFamily="34" charset="0"/>
              </a:rPr>
              <a:t>www.worldskills.no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dirty="0"/>
          </a:p>
        </p:txBody>
      </p:sp>
      <p:sp>
        <p:nvSpPr>
          <p:cNvPr id="20" name="Friform 19">
            <a:extLst>
              <a:ext uri="{FF2B5EF4-FFF2-40B4-BE49-F238E27FC236}">
                <a16:creationId xmlns:a16="http://schemas.microsoft.com/office/drawing/2014/main" id="{2AB7F8EE-1F71-6640-AF1E-ED2B1AA88CBB}"/>
              </a:ext>
            </a:extLst>
          </p:cNvPr>
          <p:cNvSpPr/>
          <p:nvPr userDrawn="1"/>
        </p:nvSpPr>
        <p:spPr>
          <a:xfrm>
            <a:off x="-6263" y="-12526"/>
            <a:ext cx="1121664" cy="2298192"/>
          </a:xfrm>
          <a:custGeom>
            <a:avLst/>
            <a:gdLst>
              <a:gd name="connsiteX0" fmla="*/ 0 w 1121664"/>
              <a:gd name="connsiteY0" fmla="*/ 2298192 h 2298192"/>
              <a:gd name="connsiteX1" fmla="*/ 1121664 w 1121664"/>
              <a:gd name="connsiteY1" fmla="*/ 0 h 2298192"/>
              <a:gd name="connsiteX2" fmla="*/ 0 w 1121664"/>
              <a:gd name="connsiteY2" fmla="*/ 0 h 2298192"/>
              <a:gd name="connsiteX3" fmla="*/ 0 w 1121664"/>
              <a:gd name="connsiteY3" fmla="*/ 2298192 h 2298192"/>
            </a:gdLst>
            <a:ahLst/>
            <a:cxnLst>
              <a:cxn ang="0">
                <a:pos x="connsiteX0" y="connsiteY0"/>
              </a:cxn>
              <a:cxn ang="0">
                <a:pos x="connsiteX1" y="connsiteY1"/>
              </a:cxn>
              <a:cxn ang="0">
                <a:pos x="connsiteX2" y="connsiteY2"/>
              </a:cxn>
              <a:cxn ang="0">
                <a:pos x="connsiteX3" y="connsiteY3"/>
              </a:cxn>
            </a:cxnLst>
            <a:rect l="l" t="t" r="r" b="b"/>
            <a:pathLst>
              <a:path w="1121664" h="2298192">
                <a:moveTo>
                  <a:pt x="0" y="2298192"/>
                </a:moveTo>
                <a:lnTo>
                  <a:pt x="1121664" y="0"/>
                </a:lnTo>
                <a:lnTo>
                  <a:pt x="0" y="0"/>
                </a:lnTo>
                <a:lnTo>
                  <a:pt x="0" y="2298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2" name="Bilde 21">
            <a:extLst>
              <a:ext uri="{FF2B5EF4-FFF2-40B4-BE49-F238E27FC236}">
                <a16:creationId xmlns:a16="http://schemas.microsoft.com/office/drawing/2014/main" id="{10CEBCBD-212F-124C-A13C-E3BBDC0DAA5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657879">
            <a:off x="9083932" y="4625882"/>
            <a:ext cx="5284313" cy="6254901"/>
          </a:xfrm>
          <a:prstGeom prst="rect">
            <a:avLst/>
          </a:prstGeom>
        </p:spPr>
      </p:pic>
      <p:pic>
        <p:nvPicPr>
          <p:cNvPr id="24" name="Picture 18">
            <a:extLst>
              <a:ext uri="{FF2B5EF4-FFF2-40B4-BE49-F238E27FC236}">
                <a16:creationId xmlns:a16="http://schemas.microsoft.com/office/drawing/2014/main" id="{812BD058-C3A3-BC48-9442-BCB991922E4A}"/>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26" name="Bilde 25">
            <a:extLst>
              <a:ext uri="{FF2B5EF4-FFF2-40B4-BE49-F238E27FC236}">
                <a16:creationId xmlns:a16="http://schemas.microsoft.com/office/drawing/2014/main" id="{818C43BA-009E-0F45-B031-A99C8829797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073850" y="2677573"/>
            <a:ext cx="969141" cy="277707"/>
          </a:xfrm>
          <a:prstGeom prst="rect">
            <a:avLst/>
          </a:prstGeom>
        </p:spPr>
      </p:pic>
      <p:pic>
        <p:nvPicPr>
          <p:cNvPr id="28" name="Bilde 27">
            <a:extLst>
              <a:ext uri="{FF2B5EF4-FFF2-40B4-BE49-F238E27FC236}">
                <a16:creationId xmlns:a16="http://schemas.microsoft.com/office/drawing/2014/main" id="{0ADB7FEA-6DD0-174C-ACFE-4361DA3C900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03904" y="3692886"/>
            <a:ext cx="958862" cy="735207"/>
          </a:xfrm>
          <a:prstGeom prst="rect">
            <a:avLst/>
          </a:prstGeom>
        </p:spPr>
      </p:pic>
      <p:sp>
        <p:nvSpPr>
          <p:cNvPr id="25" name="TekstSylinder 24">
            <a:extLst>
              <a:ext uri="{FF2B5EF4-FFF2-40B4-BE49-F238E27FC236}">
                <a16:creationId xmlns:a16="http://schemas.microsoft.com/office/drawing/2014/main" id="{72863CCA-70F2-A546-9E3A-0C509F7E1998}"/>
              </a:ext>
            </a:extLst>
          </p:cNvPr>
          <p:cNvSpPr txBox="1"/>
          <p:nvPr userDrawn="1"/>
        </p:nvSpPr>
        <p:spPr>
          <a:xfrm>
            <a:off x="8676236" y="324580"/>
            <a:ext cx="1946926"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spTree>
    <p:extLst>
      <p:ext uri="{BB962C8B-B14F-4D97-AF65-F5344CB8AC3E}">
        <p14:creationId xmlns:p14="http://schemas.microsoft.com/office/powerpoint/2010/main" val="373976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Forside 01">
    <p:spTree>
      <p:nvGrpSpPr>
        <p:cNvPr id="1" name=""/>
        <p:cNvGrpSpPr/>
        <p:nvPr/>
      </p:nvGrpSpPr>
      <p:grpSpPr>
        <a:xfrm>
          <a:off x="0" y="0"/>
          <a:ext cx="0" cy="0"/>
          <a:chOff x="0" y="0"/>
          <a:chExt cx="0" cy="0"/>
        </a:xfrm>
      </p:grpSpPr>
      <p:sp>
        <p:nvSpPr>
          <p:cNvPr id="47" name="Friform 46">
            <a:extLst>
              <a:ext uri="{FF2B5EF4-FFF2-40B4-BE49-F238E27FC236}">
                <a16:creationId xmlns:a16="http://schemas.microsoft.com/office/drawing/2014/main" id="{263FFDA8-4FC9-4442-99B1-FB12B802C073}"/>
              </a:ext>
            </a:extLst>
          </p:cNvPr>
          <p:cNvSpPr/>
          <p:nvPr userDrawn="1"/>
        </p:nvSpPr>
        <p:spPr>
          <a:xfrm rot="10800000">
            <a:off x="7239027" y="-11177"/>
            <a:ext cx="4964262" cy="4989125"/>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BA8FC38-40ED-E84C-A741-BA8411845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5993490">
            <a:off x="8935689" y="2673403"/>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bg1"/>
                </a:solidFill>
                <a:latin typeface="Frutiger LT Std 55 Roman" panose="020B0602020204020204" pitchFamily="34" charset="77"/>
              </a:rPr>
              <a:t>www.world</a:t>
            </a:r>
            <a:r>
              <a:rPr lang="nb-NO" sz="1200" b="1" i="0" dirty="0" err="1">
                <a:solidFill>
                  <a:schemeClr val="bg1"/>
                </a:solidFill>
                <a:latin typeface="Frutiger LT Std 55 Roman" panose="020B0602020204020204" pitchFamily="34" charset="77"/>
              </a:rPr>
              <a:t>skills</a:t>
            </a:r>
            <a:r>
              <a:rPr lang="nb-NO" sz="1200" b="0" i="0" dirty="0" err="1">
                <a:solidFill>
                  <a:schemeClr val="bg1"/>
                </a:solidFill>
                <a:latin typeface="Frutiger LT Std 55 Roman" panose="020B0602020204020204" pitchFamily="34" charset="77"/>
              </a:rPr>
              <a:t>.no</a:t>
            </a:r>
            <a:endParaRPr lang="nb-NO" sz="1200" b="0" i="0" dirty="0">
              <a:solidFill>
                <a:schemeClr val="bg1"/>
              </a:solidFill>
              <a:latin typeface="Frutiger LT Std 55 Roman" panose="020B0602020204020204" pitchFamily="34" charset="77"/>
            </a:endParaRPr>
          </a:p>
        </p:txBody>
      </p:sp>
      <p:pic>
        <p:nvPicPr>
          <p:cNvPr id="11" name="Bilde 10" descr="Et bilde som inneholder tekst, brevhode, konvolutt, visittkort&#10;&#10;Automatisk generert beskrivelse">
            <a:extLst>
              <a:ext uri="{FF2B5EF4-FFF2-40B4-BE49-F238E27FC236}">
                <a16:creationId xmlns:a16="http://schemas.microsoft.com/office/drawing/2014/main" id="{B8E190BB-8BC2-E54A-ACF9-ED1B570ABF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35" name="Bilde 34">
            <a:extLst>
              <a:ext uri="{FF2B5EF4-FFF2-40B4-BE49-F238E27FC236}">
                <a16:creationId xmlns:a16="http://schemas.microsoft.com/office/drawing/2014/main" id="{B5AAF8FE-ED94-8544-8F79-D494CE5DB75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3851" y="4641106"/>
            <a:ext cx="733779" cy="311856"/>
          </a:xfrm>
          <a:prstGeom prst="rect">
            <a:avLst/>
          </a:prstGeom>
        </p:spPr>
      </p:pic>
      <p:pic>
        <p:nvPicPr>
          <p:cNvPr id="36" name="Bilde 35">
            <a:extLst>
              <a:ext uri="{FF2B5EF4-FFF2-40B4-BE49-F238E27FC236}">
                <a16:creationId xmlns:a16="http://schemas.microsoft.com/office/drawing/2014/main" id="{777555FC-426E-5A45-8D92-D4EACB01BB7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2163" y="5736486"/>
            <a:ext cx="184877" cy="172552"/>
          </a:xfrm>
          <a:prstGeom prst="rect">
            <a:avLst/>
          </a:prstGeom>
        </p:spPr>
      </p:pic>
      <p:pic>
        <p:nvPicPr>
          <p:cNvPr id="38" name="Bilde 37">
            <a:extLst>
              <a:ext uri="{FF2B5EF4-FFF2-40B4-BE49-F238E27FC236}">
                <a16:creationId xmlns:a16="http://schemas.microsoft.com/office/drawing/2014/main" id="{15509A87-E80C-A945-B325-557A85F40AA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1462" y="5737228"/>
            <a:ext cx="358349" cy="179660"/>
          </a:xfrm>
          <a:prstGeom prst="rect">
            <a:avLst/>
          </a:prstGeom>
        </p:spPr>
      </p:pic>
      <p:pic>
        <p:nvPicPr>
          <p:cNvPr id="39" name="Bilde 38">
            <a:extLst>
              <a:ext uri="{FF2B5EF4-FFF2-40B4-BE49-F238E27FC236}">
                <a16:creationId xmlns:a16="http://schemas.microsoft.com/office/drawing/2014/main" id="{92EC492F-6BDC-0442-9FDC-C9E5B103F2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32922" y="5109603"/>
            <a:ext cx="733779" cy="175205"/>
          </a:xfrm>
          <a:prstGeom prst="rect">
            <a:avLst/>
          </a:prstGeom>
        </p:spPr>
      </p:pic>
      <p:pic>
        <p:nvPicPr>
          <p:cNvPr id="40" name="Bilde 39">
            <a:extLst>
              <a:ext uri="{FF2B5EF4-FFF2-40B4-BE49-F238E27FC236}">
                <a16:creationId xmlns:a16="http://schemas.microsoft.com/office/drawing/2014/main" id="{DF96C0D2-7A4C-0343-BA5C-731526C35D8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23851" y="5416043"/>
            <a:ext cx="815796" cy="169957"/>
          </a:xfrm>
          <a:prstGeom prst="rect">
            <a:avLst/>
          </a:prstGeom>
        </p:spPr>
      </p:pic>
      <p:pic>
        <p:nvPicPr>
          <p:cNvPr id="41" name="Bilde 40">
            <a:extLst>
              <a:ext uri="{FF2B5EF4-FFF2-40B4-BE49-F238E27FC236}">
                <a16:creationId xmlns:a16="http://schemas.microsoft.com/office/drawing/2014/main" id="{7C7A9568-C8F1-884D-874E-8AB5861AE1F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13313" y="5731508"/>
            <a:ext cx="622882" cy="177529"/>
          </a:xfrm>
          <a:prstGeom prst="rect">
            <a:avLst/>
          </a:prstGeom>
        </p:spPr>
      </p:pic>
      <p:pic>
        <p:nvPicPr>
          <p:cNvPr id="42" name="Bilde 41">
            <a:extLst>
              <a:ext uri="{FF2B5EF4-FFF2-40B4-BE49-F238E27FC236}">
                <a16:creationId xmlns:a16="http://schemas.microsoft.com/office/drawing/2014/main" id="{E2B2EDD0-F376-D04E-8EFD-F828C28D8E0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77492" y="6022732"/>
            <a:ext cx="565878" cy="305044"/>
          </a:xfrm>
          <a:prstGeom prst="rect">
            <a:avLst/>
          </a:prstGeom>
        </p:spPr>
      </p:pic>
      <p:pic>
        <p:nvPicPr>
          <p:cNvPr id="44" name="Bilde 43">
            <a:extLst>
              <a:ext uri="{FF2B5EF4-FFF2-40B4-BE49-F238E27FC236}">
                <a16:creationId xmlns:a16="http://schemas.microsoft.com/office/drawing/2014/main" id="{51F858BE-AF04-0E45-BE9E-C21C0EFFED4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07738" y="5731509"/>
            <a:ext cx="184877" cy="184877"/>
          </a:xfrm>
          <a:prstGeom prst="rect">
            <a:avLst/>
          </a:prstGeom>
        </p:spPr>
      </p:pic>
      <p:pic>
        <p:nvPicPr>
          <p:cNvPr id="21" name="Picture 18">
            <a:extLst>
              <a:ext uri="{FF2B5EF4-FFF2-40B4-BE49-F238E27FC236}">
                <a16:creationId xmlns:a16="http://schemas.microsoft.com/office/drawing/2014/main" id="{086C94B9-9574-E043-AD89-D3206BB7C433}"/>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22" name="Bilde 21">
            <a:extLst>
              <a:ext uri="{FF2B5EF4-FFF2-40B4-BE49-F238E27FC236}">
                <a16:creationId xmlns:a16="http://schemas.microsoft.com/office/drawing/2014/main" id="{C2207E03-B36F-BC42-BB9B-56BBECD540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23851" y="6071750"/>
            <a:ext cx="626980" cy="179661"/>
          </a:xfrm>
          <a:prstGeom prst="rect">
            <a:avLst/>
          </a:prstGeom>
        </p:spPr>
      </p:pic>
      <p:pic>
        <p:nvPicPr>
          <p:cNvPr id="23" name="Bilde 22">
            <a:extLst>
              <a:ext uri="{FF2B5EF4-FFF2-40B4-BE49-F238E27FC236}">
                <a16:creationId xmlns:a16="http://schemas.microsoft.com/office/drawing/2014/main" id="{ACFCF892-74F7-234F-BB30-B7D8937B08F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92615" y="5363639"/>
            <a:ext cx="358349" cy="274764"/>
          </a:xfrm>
          <a:prstGeom prst="rect">
            <a:avLst/>
          </a:prstGeom>
        </p:spPr>
      </p:pic>
      <p:pic>
        <p:nvPicPr>
          <p:cNvPr id="24" name="Bilde 23" descr="Et bilde som inneholder tekst&#10;&#10;Automatisk generert beskrivelse">
            <a:extLst>
              <a:ext uri="{FF2B5EF4-FFF2-40B4-BE49-F238E27FC236}">
                <a16:creationId xmlns:a16="http://schemas.microsoft.com/office/drawing/2014/main" id="{1C10B2A7-0470-D44D-9BBF-2454554E33F2}"/>
              </a:ext>
            </a:extLst>
          </p:cNvPr>
          <p:cNvPicPr>
            <a:picLocks noChangeAspect="1"/>
          </p:cNvPicPr>
          <p:nvPr userDrawn="1"/>
        </p:nvPicPr>
        <p:blipFill>
          <a:blip r:embed="rId16"/>
          <a:stretch>
            <a:fillRect/>
          </a:stretch>
        </p:blipFill>
        <p:spPr>
          <a:xfrm>
            <a:off x="9017876" y="277129"/>
            <a:ext cx="2775704" cy="1194018"/>
          </a:xfrm>
          <a:prstGeom prst="rect">
            <a:avLst/>
          </a:prstGeom>
        </p:spPr>
      </p:pic>
    </p:spTree>
    <p:extLst>
      <p:ext uri="{BB962C8B-B14F-4D97-AF65-F5344CB8AC3E}">
        <p14:creationId xmlns:p14="http://schemas.microsoft.com/office/powerpoint/2010/main" val="3298382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Tomt 0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2"/>
          <a:srcRect t="7772" b="7772"/>
          <a:stretch/>
        </p:blipFill>
        <p:spPr>
          <a:xfrm>
            <a:off x="0" y="1"/>
            <a:ext cx="12192000"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74057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Tomt 0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2"/>
          <a:srcRect t="7771" b="7771"/>
          <a:stretch/>
        </p:blipFill>
        <p:spPr>
          <a:xfrm>
            <a:off x="0" y="0"/>
            <a:ext cx="12192000"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69735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Tomt 0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2"/>
          <a:srcRect t="9057" b="6620"/>
          <a:stretch/>
        </p:blipFill>
        <p:spPr>
          <a:xfrm>
            <a:off x="-7620" y="0"/>
            <a:ext cx="12199620"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3383574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_Tomt 0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29A905A-C1F7-524E-8E71-9766D0FC33FC}"/>
              </a:ext>
            </a:extLst>
          </p:cNvPr>
          <p:cNvPicPr>
            <a:picLocks noChangeAspect="1"/>
          </p:cNvPicPr>
          <p:nvPr userDrawn="1"/>
        </p:nvPicPr>
        <p:blipFill rotWithShape="1">
          <a:blip r:embed="rId2"/>
          <a:srcRect t="16717" b="8771"/>
          <a:stretch/>
        </p:blipFill>
        <p:spPr>
          <a:xfrm>
            <a:off x="6062134" y="0"/>
            <a:ext cx="6134444" cy="6858000"/>
          </a:xfrm>
          <a:prstGeom prst="rect">
            <a:avLst/>
          </a:prstGeom>
        </p:spPr>
      </p:pic>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3"/>
          <a:srcRect t="12745" b="12745"/>
          <a:stretch/>
        </p:blipFill>
        <p:spPr>
          <a:xfrm>
            <a:off x="0" y="0"/>
            <a:ext cx="6134445"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6352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Forside 01">
    <p:spTree>
      <p:nvGrpSpPr>
        <p:cNvPr id="1" name=""/>
        <p:cNvGrpSpPr/>
        <p:nvPr/>
      </p:nvGrpSpPr>
      <p:grpSpPr>
        <a:xfrm>
          <a:off x="0" y="0"/>
          <a:ext cx="0" cy="0"/>
          <a:chOff x="0" y="0"/>
          <a:chExt cx="0" cy="0"/>
        </a:xfrm>
      </p:grpSpPr>
      <p:sp>
        <p:nvSpPr>
          <p:cNvPr id="47" name="Friform 46">
            <a:extLst>
              <a:ext uri="{FF2B5EF4-FFF2-40B4-BE49-F238E27FC236}">
                <a16:creationId xmlns:a16="http://schemas.microsoft.com/office/drawing/2014/main" id="{263FFDA8-4FC9-4442-99B1-FB12B802C073}"/>
              </a:ext>
            </a:extLst>
          </p:cNvPr>
          <p:cNvSpPr/>
          <p:nvPr userDrawn="1"/>
        </p:nvSpPr>
        <p:spPr>
          <a:xfrm rot="10800000">
            <a:off x="5504450" y="-11178"/>
            <a:ext cx="6698839" cy="6732389"/>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BA8FC38-40ED-E84C-A741-BA8411845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bg1"/>
                </a:solidFill>
                <a:latin typeface="Frutiger LT Std 55 Roman" panose="020B0602020204020204" pitchFamily="34" charset="77"/>
              </a:rPr>
              <a:t>www.world</a:t>
            </a:r>
            <a:r>
              <a:rPr lang="nb-NO" sz="1200" b="1" i="0" dirty="0" err="1">
                <a:solidFill>
                  <a:schemeClr val="bg1"/>
                </a:solidFill>
                <a:latin typeface="Frutiger LT Std 55 Roman" panose="020B0602020204020204" pitchFamily="34" charset="77"/>
              </a:rPr>
              <a:t>skills</a:t>
            </a:r>
            <a:r>
              <a:rPr lang="nb-NO" sz="1200" b="0" i="0" dirty="0" err="1">
                <a:solidFill>
                  <a:schemeClr val="bg1"/>
                </a:solidFill>
                <a:latin typeface="Frutiger LT Std 55 Roman" panose="020B0602020204020204" pitchFamily="34" charset="77"/>
              </a:rPr>
              <a:t>.no</a:t>
            </a:r>
            <a:endParaRPr lang="nb-NO" sz="1200" b="0" i="0" dirty="0">
              <a:solidFill>
                <a:schemeClr val="bg1"/>
              </a:solidFill>
              <a:latin typeface="Frutiger LT Std 55 Roman" panose="020B0602020204020204" pitchFamily="34" charset="77"/>
            </a:endParaRPr>
          </a:p>
        </p:txBody>
      </p:sp>
      <p:pic>
        <p:nvPicPr>
          <p:cNvPr id="11" name="Bilde 10" descr="Et bilde som inneholder tekst, brevhode, konvolutt, visittkort&#10;&#10;Automatisk generert beskrivelse">
            <a:extLst>
              <a:ext uri="{FF2B5EF4-FFF2-40B4-BE49-F238E27FC236}">
                <a16:creationId xmlns:a16="http://schemas.microsoft.com/office/drawing/2014/main" id="{B8E190BB-8BC2-E54A-ACF9-ED1B570ABF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48" name="Bilde 47">
            <a:extLst>
              <a:ext uri="{FF2B5EF4-FFF2-40B4-BE49-F238E27FC236}">
                <a16:creationId xmlns:a16="http://schemas.microsoft.com/office/drawing/2014/main" id="{7CE4720F-7CE9-C148-8071-92AB7B0DB4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36595" y="706850"/>
            <a:ext cx="1411111" cy="599722"/>
          </a:xfrm>
          <a:prstGeom prst="rect">
            <a:avLst/>
          </a:prstGeom>
        </p:spPr>
      </p:pic>
      <p:sp>
        <p:nvSpPr>
          <p:cNvPr id="49" name="TekstSylinder 48">
            <a:extLst>
              <a:ext uri="{FF2B5EF4-FFF2-40B4-BE49-F238E27FC236}">
                <a16:creationId xmlns:a16="http://schemas.microsoft.com/office/drawing/2014/main" id="{082F5855-57A4-DF4C-A55A-7577388C2736}"/>
              </a:ext>
            </a:extLst>
          </p:cNvPr>
          <p:cNvSpPr txBox="1"/>
          <p:nvPr userDrawn="1"/>
        </p:nvSpPr>
        <p:spPr>
          <a:xfrm>
            <a:off x="8831834" y="288530"/>
            <a:ext cx="2482370"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pic>
        <p:nvPicPr>
          <p:cNvPr id="50" name="Bilde 49">
            <a:extLst>
              <a:ext uri="{FF2B5EF4-FFF2-40B4-BE49-F238E27FC236}">
                <a16:creationId xmlns:a16="http://schemas.microsoft.com/office/drawing/2014/main" id="{A2E5D02E-FD73-3A4D-A0F8-84380789C53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34849" y="2092040"/>
            <a:ext cx="546286" cy="273143"/>
          </a:xfrm>
          <a:prstGeom prst="rect">
            <a:avLst/>
          </a:prstGeom>
        </p:spPr>
      </p:pic>
      <p:pic>
        <p:nvPicPr>
          <p:cNvPr id="51" name="Bilde 50">
            <a:extLst>
              <a:ext uri="{FF2B5EF4-FFF2-40B4-BE49-F238E27FC236}">
                <a16:creationId xmlns:a16="http://schemas.microsoft.com/office/drawing/2014/main" id="{2E1E9C25-ED60-3E45-8A2A-F5144DEEF32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06412" y="3125607"/>
            <a:ext cx="320248" cy="298898"/>
          </a:xfrm>
          <a:prstGeom prst="rect">
            <a:avLst/>
          </a:prstGeom>
        </p:spPr>
      </p:pic>
      <p:pic>
        <p:nvPicPr>
          <p:cNvPr id="52" name="Bilde 51">
            <a:extLst>
              <a:ext uri="{FF2B5EF4-FFF2-40B4-BE49-F238E27FC236}">
                <a16:creationId xmlns:a16="http://schemas.microsoft.com/office/drawing/2014/main" id="{2D9860E7-AB0A-A848-8D1F-1AFB8127D5E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452466" y="3188102"/>
            <a:ext cx="861738" cy="206332"/>
          </a:xfrm>
          <a:prstGeom prst="rect">
            <a:avLst/>
          </a:prstGeom>
        </p:spPr>
      </p:pic>
      <p:pic>
        <p:nvPicPr>
          <p:cNvPr id="53" name="Bilde 52">
            <a:extLst>
              <a:ext uri="{FF2B5EF4-FFF2-40B4-BE49-F238E27FC236}">
                <a16:creationId xmlns:a16="http://schemas.microsoft.com/office/drawing/2014/main" id="{5DAAB010-DB60-9E49-BEFB-070322F750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83527" y="2069619"/>
            <a:ext cx="1330677" cy="277707"/>
          </a:xfrm>
          <a:prstGeom prst="rect">
            <a:avLst/>
          </a:prstGeom>
        </p:spPr>
      </p:pic>
      <p:pic>
        <p:nvPicPr>
          <p:cNvPr id="54" name="Bilde 53">
            <a:extLst>
              <a:ext uri="{FF2B5EF4-FFF2-40B4-BE49-F238E27FC236}">
                <a16:creationId xmlns:a16="http://schemas.microsoft.com/office/drawing/2014/main" id="{3265C9B3-BFD7-114B-87DC-AFA9C433E06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934849" y="1523735"/>
            <a:ext cx="991811" cy="277707"/>
          </a:xfrm>
          <a:prstGeom prst="rect">
            <a:avLst/>
          </a:prstGeom>
        </p:spPr>
      </p:pic>
      <p:pic>
        <p:nvPicPr>
          <p:cNvPr id="56" name="Bilde 55">
            <a:extLst>
              <a:ext uri="{FF2B5EF4-FFF2-40B4-BE49-F238E27FC236}">
                <a16:creationId xmlns:a16="http://schemas.microsoft.com/office/drawing/2014/main" id="{42293253-8E59-E34A-BC84-AB6463663C9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597642" y="1524367"/>
            <a:ext cx="716562" cy="288272"/>
          </a:xfrm>
          <a:prstGeom prst="rect">
            <a:avLst/>
          </a:prstGeom>
        </p:spPr>
      </p:pic>
      <p:pic>
        <p:nvPicPr>
          <p:cNvPr id="58" name="Bilde 57">
            <a:extLst>
              <a:ext uri="{FF2B5EF4-FFF2-40B4-BE49-F238E27FC236}">
                <a16:creationId xmlns:a16="http://schemas.microsoft.com/office/drawing/2014/main" id="{D6664004-96F7-A74B-AE6E-73FE2751DC3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235154" y="2661341"/>
            <a:ext cx="280950" cy="280950"/>
          </a:xfrm>
          <a:prstGeom prst="rect">
            <a:avLst/>
          </a:prstGeom>
        </p:spPr>
      </p:pic>
      <p:pic>
        <p:nvPicPr>
          <p:cNvPr id="59" name="Picture 18">
            <a:extLst>
              <a:ext uri="{FF2B5EF4-FFF2-40B4-BE49-F238E27FC236}">
                <a16:creationId xmlns:a16="http://schemas.microsoft.com/office/drawing/2014/main" id="{6B62DF2B-B9A3-274B-A612-538E7FC5E3D1}"/>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22" name="Bilde 21">
            <a:extLst>
              <a:ext uri="{FF2B5EF4-FFF2-40B4-BE49-F238E27FC236}">
                <a16:creationId xmlns:a16="http://schemas.microsoft.com/office/drawing/2014/main" id="{5A861CCE-C83C-F645-97E0-D2CB307CB30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73850" y="2647756"/>
            <a:ext cx="969141" cy="277707"/>
          </a:xfrm>
          <a:prstGeom prst="rect">
            <a:avLst/>
          </a:prstGeom>
        </p:spPr>
      </p:pic>
      <p:pic>
        <p:nvPicPr>
          <p:cNvPr id="23" name="Bilde 22">
            <a:extLst>
              <a:ext uri="{FF2B5EF4-FFF2-40B4-BE49-F238E27FC236}">
                <a16:creationId xmlns:a16="http://schemas.microsoft.com/office/drawing/2014/main" id="{EBA896FD-7A40-4442-A613-A6B722F8765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403904" y="3663069"/>
            <a:ext cx="958862" cy="735207"/>
          </a:xfrm>
          <a:prstGeom prst="rect">
            <a:avLst/>
          </a:prstGeom>
        </p:spPr>
      </p:pic>
    </p:spTree>
    <p:extLst>
      <p:ext uri="{BB962C8B-B14F-4D97-AF65-F5344CB8AC3E}">
        <p14:creationId xmlns:p14="http://schemas.microsoft.com/office/powerpoint/2010/main" val="309501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5398070" y="4209"/>
            <a:ext cx="6818886" cy="6864324"/>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8886" h="6864324">
                <a:moveTo>
                  <a:pt x="0" y="0"/>
                </a:moveTo>
                <a:lnTo>
                  <a:pt x="6793930" y="112"/>
                </a:lnTo>
                <a:cubicBezTo>
                  <a:pt x="6792752" y="1291264"/>
                  <a:pt x="6791575" y="2582415"/>
                  <a:pt x="6790397" y="3873567"/>
                </a:cubicBezTo>
                <a:lnTo>
                  <a:pt x="6818886" y="6864324"/>
                </a:lnTo>
                <a:lnTo>
                  <a:pt x="0" y="0"/>
                </a:lnTo>
                <a:close/>
              </a:path>
            </a:pathLst>
          </a:custGeom>
          <a:pattFill prst="pct70">
            <a:fgClr>
              <a:schemeClr val="accent1"/>
            </a:fgClr>
            <a:bgClr>
              <a:schemeClr val="bg1"/>
            </a:bgClr>
          </a:pattFill>
        </p:spPr>
        <p:txBody>
          <a:bodyPr/>
          <a:lstStyle>
            <a:lvl1pPr marL="0" indent="0">
              <a:buNone/>
              <a:defRPr/>
            </a:lvl1pPr>
          </a:lstStyle>
          <a:p>
            <a:r>
              <a:rPr lang="nb-NO"/>
              <a:t>Klikk på ikonet for å legge til et bilde</a:t>
            </a:r>
            <a:endParaRPr lang="nb-NO" dirty="0"/>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bg1"/>
                </a:solidFill>
                <a:latin typeface="Frutiger LT Std 55 Roman" panose="020B0602020204020204" pitchFamily="34" charset="77"/>
              </a:rPr>
              <a:t>www.world</a:t>
            </a:r>
            <a:r>
              <a:rPr lang="nb-NO" sz="1200" b="1" i="0" dirty="0" err="1">
                <a:solidFill>
                  <a:schemeClr val="bg1"/>
                </a:solidFill>
                <a:latin typeface="Frutiger LT Std 55 Roman" panose="020B0602020204020204" pitchFamily="34" charset="77"/>
              </a:rPr>
              <a:t>skills</a:t>
            </a:r>
            <a:r>
              <a:rPr lang="nb-NO" sz="1200" b="0" i="0" dirty="0" err="1">
                <a:solidFill>
                  <a:schemeClr val="bg1"/>
                </a:solidFill>
                <a:latin typeface="Frutiger LT Std 55 Roman" panose="020B0602020204020204" pitchFamily="34" charset="77"/>
              </a:rPr>
              <a:t>.no</a:t>
            </a:r>
            <a:endParaRPr lang="nb-NO" sz="1200" b="0" i="0" dirty="0">
              <a:solidFill>
                <a:schemeClr val="bg1"/>
              </a:solidFill>
              <a:latin typeface="Frutiger LT Std 55 Roman" panose="020B0602020204020204" pitchFamily="34" charset="77"/>
            </a:endParaRPr>
          </a:p>
        </p:txBody>
      </p:sp>
      <p:pic>
        <p:nvPicPr>
          <p:cNvPr id="45" name="Picture 18">
            <a:extLst>
              <a:ext uri="{FF2B5EF4-FFF2-40B4-BE49-F238E27FC236}">
                <a16:creationId xmlns:a16="http://schemas.microsoft.com/office/drawing/2014/main" id="{7F205C86-9D4E-084D-8D24-9C5F549773D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93022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r>
              <a:rPr lang="nb-NO"/>
              <a:t>Klikk på ikonet for å legge til et bilde</a:t>
            </a:r>
            <a:endParaRPr lang="nb-NO" dirty="0"/>
          </a:p>
        </p:txBody>
      </p:sp>
      <p:sp>
        <p:nvSpPr>
          <p:cNvPr id="9" name="Friform 8">
            <a:extLst>
              <a:ext uri="{FF2B5EF4-FFF2-40B4-BE49-F238E27FC236}">
                <a16:creationId xmlns:a16="http://schemas.microsoft.com/office/drawing/2014/main" id="{D4443DBF-60AC-494F-8A5F-5CA205D6D243}"/>
              </a:ext>
            </a:extLst>
          </p:cNvPr>
          <p:cNvSpPr/>
          <p:nvPr userDrawn="1"/>
        </p:nvSpPr>
        <p:spPr>
          <a:xfrm rot="10800000">
            <a:off x="5504450" y="-11178"/>
            <a:ext cx="6698839" cy="6732389"/>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524568" y="285377"/>
            <a:ext cx="3232081" cy="1544912"/>
          </a:xfrm>
        </p:spPr>
        <p:txBody>
          <a:bodyPr anchor="b">
            <a:normAutofit/>
          </a:bodyPr>
          <a:lstStyle>
            <a:lvl1pPr algn="l">
              <a:defRPr sz="3600">
                <a:solidFill>
                  <a:schemeClr val="bg1"/>
                </a:solidFill>
              </a:defRPr>
            </a:lvl1pPr>
          </a:lstStyle>
          <a:p>
            <a:r>
              <a:rPr lang="nb-NO" dirty="0"/>
              <a:t>En kortere tittel</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hasCustomPrompt="1"/>
          </p:nvPr>
        </p:nvSpPr>
        <p:spPr>
          <a:xfrm>
            <a:off x="8524567" y="2036309"/>
            <a:ext cx="3232081" cy="1240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En kort undertekst</a:t>
            </a:r>
          </a:p>
        </p:txBody>
      </p:sp>
      <p:pic>
        <p:nvPicPr>
          <p:cNvPr id="11" name="Picture 18">
            <a:extLst>
              <a:ext uri="{FF2B5EF4-FFF2-40B4-BE49-F238E27FC236}">
                <a16:creationId xmlns:a16="http://schemas.microsoft.com/office/drawing/2014/main" id="{05A1E1CA-9419-8D47-A9A9-18D2A8291F6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
        <p:nvSpPr>
          <p:cNvPr id="13" name="Friform 12">
            <a:extLst>
              <a:ext uri="{FF2B5EF4-FFF2-40B4-BE49-F238E27FC236}">
                <a16:creationId xmlns:a16="http://schemas.microsoft.com/office/drawing/2014/main" id="{94DEFC4C-0631-EB4F-8514-0E9A583B2963}"/>
              </a:ext>
            </a:extLst>
          </p:cNvPr>
          <p:cNvSpPr/>
          <p:nvPr userDrawn="1"/>
        </p:nvSpPr>
        <p:spPr>
          <a:xfrm>
            <a:off x="0" y="3860376"/>
            <a:ext cx="2982686" cy="2997624"/>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B70DD815-867D-6A4C-AF94-CA49C6082DC4}"/>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spTree>
    <p:extLst>
      <p:ext uri="{BB962C8B-B14F-4D97-AF65-F5344CB8AC3E}">
        <p14:creationId xmlns:p14="http://schemas.microsoft.com/office/powerpoint/2010/main" val="156144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r>
              <a:rPr lang="nb-NO"/>
              <a:t>Klikk på ikonet for å legge til et bilde</a:t>
            </a:r>
            <a:endParaRPr lang="nb-NO" dirty="0"/>
          </a:p>
        </p:txBody>
      </p:sp>
      <p:sp>
        <p:nvSpPr>
          <p:cNvPr id="9" name="Friform 8">
            <a:extLst>
              <a:ext uri="{FF2B5EF4-FFF2-40B4-BE49-F238E27FC236}">
                <a16:creationId xmlns:a16="http://schemas.microsoft.com/office/drawing/2014/main" id="{D4443DBF-60AC-494F-8A5F-5CA205D6D243}"/>
              </a:ext>
            </a:extLst>
          </p:cNvPr>
          <p:cNvSpPr/>
          <p:nvPr userDrawn="1"/>
        </p:nvSpPr>
        <p:spPr>
          <a:xfrm rot="10800000">
            <a:off x="6674609" y="-11178"/>
            <a:ext cx="5528679" cy="5556368"/>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860376"/>
            <a:ext cx="2982686" cy="2997624"/>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sp>
        <p:nvSpPr>
          <p:cNvPr id="11" name="Tittel 1">
            <a:extLst>
              <a:ext uri="{FF2B5EF4-FFF2-40B4-BE49-F238E27FC236}">
                <a16:creationId xmlns:a16="http://schemas.microsoft.com/office/drawing/2014/main" id="{BB6F21A7-E2F1-C140-BA9F-E01F9752F0F2}"/>
              </a:ext>
            </a:extLst>
          </p:cNvPr>
          <p:cNvSpPr>
            <a:spLocks noGrp="1"/>
          </p:cNvSpPr>
          <p:nvPr>
            <p:ph type="ctrTitle" hasCustomPrompt="1"/>
          </p:nvPr>
        </p:nvSpPr>
        <p:spPr>
          <a:xfrm>
            <a:off x="829056" y="874138"/>
            <a:ext cx="5893477" cy="2387600"/>
          </a:xfrm>
        </p:spPr>
        <p:txBody>
          <a:bodyPr anchor="b">
            <a:normAutofit/>
          </a:bodyPr>
          <a:lstStyle>
            <a:lvl1pPr algn="l">
              <a:defRPr sz="4400">
                <a:solidFill>
                  <a:schemeClr val="bg1"/>
                </a:solidFill>
              </a:defRPr>
            </a:lvl1pPr>
          </a:lstStyle>
          <a:p>
            <a:r>
              <a:rPr lang="nb-NO" dirty="0"/>
              <a:t>En tittel som varierer i lengde</a:t>
            </a:r>
          </a:p>
        </p:txBody>
      </p:sp>
      <p:sp>
        <p:nvSpPr>
          <p:cNvPr id="13" name="Undertittel 2">
            <a:extLst>
              <a:ext uri="{FF2B5EF4-FFF2-40B4-BE49-F238E27FC236}">
                <a16:creationId xmlns:a16="http://schemas.microsoft.com/office/drawing/2014/main" id="{1B652856-4094-E94D-A762-A0BFAF723493}"/>
              </a:ext>
            </a:extLst>
          </p:cNvPr>
          <p:cNvSpPr>
            <a:spLocks noGrp="1"/>
          </p:cNvSpPr>
          <p:nvPr>
            <p:ph type="subTitle" idx="1"/>
          </p:nvPr>
        </p:nvSpPr>
        <p:spPr>
          <a:xfrm>
            <a:off x="829056" y="3272644"/>
            <a:ext cx="808783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5" name="Picture 18">
            <a:extLst>
              <a:ext uri="{FF2B5EF4-FFF2-40B4-BE49-F238E27FC236}">
                <a16:creationId xmlns:a16="http://schemas.microsoft.com/office/drawing/2014/main" id="{5513EA94-0787-764A-ABB5-D6B70ED4D0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17572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r>
              <a:rPr lang="nb-NO"/>
              <a:t>Klikk på ikonet for å legge til et bilde</a:t>
            </a:r>
            <a:endParaRPr lang="nb-NO" dirty="0"/>
          </a:p>
        </p:txBody>
      </p:sp>
      <p:sp>
        <p:nvSpPr>
          <p:cNvPr id="9" name="Friform 8">
            <a:extLst>
              <a:ext uri="{FF2B5EF4-FFF2-40B4-BE49-F238E27FC236}">
                <a16:creationId xmlns:a16="http://schemas.microsoft.com/office/drawing/2014/main" id="{D4443DBF-60AC-494F-8A5F-5CA205D6D243}"/>
              </a:ext>
            </a:extLst>
          </p:cNvPr>
          <p:cNvSpPr/>
          <p:nvPr userDrawn="1"/>
        </p:nvSpPr>
        <p:spPr>
          <a:xfrm rot="5400000">
            <a:off x="12073" y="-40362"/>
            <a:ext cx="6698839" cy="6732389"/>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452263" y="285377"/>
            <a:ext cx="3232081" cy="1544912"/>
          </a:xfrm>
        </p:spPr>
        <p:txBody>
          <a:bodyPr anchor="b">
            <a:normAutofit/>
          </a:bodyPr>
          <a:lstStyle>
            <a:lvl1pPr algn="l">
              <a:defRPr sz="3600">
                <a:solidFill>
                  <a:schemeClr val="bg1"/>
                </a:solidFill>
              </a:defRPr>
            </a:lvl1pPr>
          </a:lstStyle>
          <a:p>
            <a:r>
              <a:rPr lang="nb-NO" dirty="0"/>
              <a:t>En kortere tittel</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hasCustomPrompt="1"/>
          </p:nvPr>
        </p:nvSpPr>
        <p:spPr>
          <a:xfrm>
            <a:off x="452262" y="2036309"/>
            <a:ext cx="3232081" cy="1240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En kort undertekst</a:t>
            </a:r>
          </a:p>
        </p:txBody>
      </p:sp>
      <p:pic>
        <p:nvPicPr>
          <p:cNvPr id="11" name="Picture 18">
            <a:extLst>
              <a:ext uri="{FF2B5EF4-FFF2-40B4-BE49-F238E27FC236}">
                <a16:creationId xmlns:a16="http://schemas.microsoft.com/office/drawing/2014/main" id="{05A1E1CA-9419-8D47-A9A9-18D2A8291F6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368305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nholdsliste">
    <p:spTree>
      <p:nvGrpSpPr>
        <p:cNvPr id="1" name=""/>
        <p:cNvGrpSpPr/>
        <p:nvPr/>
      </p:nvGrpSpPr>
      <p:grpSpPr>
        <a:xfrm>
          <a:off x="0" y="0"/>
          <a:ext cx="0" cy="0"/>
          <a:chOff x="0" y="0"/>
          <a:chExt cx="0" cy="0"/>
        </a:xfrm>
      </p:grpSpPr>
      <p:pic>
        <p:nvPicPr>
          <p:cNvPr id="18" name="Bilde 17">
            <a:extLst>
              <a:ext uri="{FF2B5EF4-FFF2-40B4-BE49-F238E27FC236}">
                <a16:creationId xmlns:a16="http://schemas.microsoft.com/office/drawing/2014/main" id="{591FD1E8-DD86-7A42-862F-37DD31C600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sp>
        <p:nvSpPr>
          <p:cNvPr id="17" name="Friform 16">
            <a:extLst>
              <a:ext uri="{FF2B5EF4-FFF2-40B4-BE49-F238E27FC236}">
                <a16:creationId xmlns:a16="http://schemas.microsoft.com/office/drawing/2014/main" id="{0C681F4D-3008-854B-9F61-7CB7978B9A2C}"/>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9BE20E-587B-B347-8452-3A20F7D251B3}"/>
              </a:ext>
            </a:extLst>
          </p:cNvPr>
          <p:cNvSpPr>
            <a:spLocks noGrp="1"/>
          </p:cNvSpPr>
          <p:nvPr>
            <p:ph type="title" hasCustomPrompt="1"/>
          </p:nvPr>
        </p:nvSpPr>
        <p:spPr>
          <a:xfrm>
            <a:off x="3471332" y="365125"/>
            <a:ext cx="7882468" cy="1325563"/>
          </a:xfrm>
        </p:spPr>
        <p:txBody>
          <a:bodyPr/>
          <a:lstStyle/>
          <a:p>
            <a:r>
              <a:rPr lang="nb-NO" dirty="0"/>
              <a:t>Innhold</a:t>
            </a:r>
          </a:p>
        </p:txBody>
      </p:sp>
      <p:sp>
        <p:nvSpPr>
          <p:cNvPr id="3" name="Plassholder for innhold 2">
            <a:extLst>
              <a:ext uri="{FF2B5EF4-FFF2-40B4-BE49-F238E27FC236}">
                <a16:creationId xmlns:a16="http://schemas.microsoft.com/office/drawing/2014/main" id="{DE49412D-73FA-414B-B724-DA066A83C93F}"/>
              </a:ext>
            </a:extLst>
          </p:cNvPr>
          <p:cNvSpPr>
            <a:spLocks noGrp="1"/>
          </p:cNvSpPr>
          <p:nvPr>
            <p:ph idx="1" hasCustomPrompt="1"/>
          </p:nvPr>
        </p:nvSpPr>
        <p:spPr>
          <a:xfrm>
            <a:off x="3471332" y="1825625"/>
            <a:ext cx="7882467" cy="4351338"/>
          </a:xfrm>
        </p:spPr>
        <p:txBody>
          <a:bodyPr/>
          <a:lstStyle/>
          <a:p>
            <a:r>
              <a:rPr lang="nb-NO" dirty="0"/>
              <a:t>Første tema</a:t>
            </a:r>
          </a:p>
          <a:p>
            <a:r>
              <a:rPr lang="nb-NO" dirty="0"/>
              <a:t>Andre tema</a:t>
            </a:r>
          </a:p>
          <a:p>
            <a:r>
              <a:rPr lang="nb-NO" dirty="0"/>
              <a:t>Tredje tema</a:t>
            </a:r>
          </a:p>
          <a:p>
            <a:r>
              <a:rPr lang="nb-NO" dirty="0"/>
              <a:t>Fjerde tema</a:t>
            </a:r>
          </a:p>
          <a:p>
            <a:r>
              <a:rPr lang="nb-NO" dirty="0"/>
              <a:t>Femte tema</a:t>
            </a:r>
          </a:p>
          <a:p>
            <a:r>
              <a:rPr lang="nb-NO" dirty="0"/>
              <a:t>Sjette tema</a:t>
            </a:r>
          </a:p>
          <a:p>
            <a:r>
              <a:rPr lang="nb-NO" dirty="0"/>
              <a:t>Syvende tema</a:t>
            </a:r>
          </a:p>
          <a:p>
            <a:r>
              <a:rPr lang="nb-NO" dirty="0"/>
              <a:t>Åttende tema</a:t>
            </a:r>
          </a:p>
        </p:txBody>
      </p:sp>
      <p:pic>
        <p:nvPicPr>
          <p:cNvPr id="11" name="Bilde 10">
            <a:extLst>
              <a:ext uri="{FF2B5EF4-FFF2-40B4-BE49-F238E27FC236}">
                <a16:creationId xmlns:a16="http://schemas.microsoft.com/office/drawing/2014/main" id="{7607570C-90F1-AA4E-9881-E1C053B1BB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sp>
        <p:nvSpPr>
          <p:cNvPr id="14" name="TekstSylinder 13">
            <a:extLst>
              <a:ext uri="{FF2B5EF4-FFF2-40B4-BE49-F238E27FC236}">
                <a16:creationId xmlns:a16="http://schemas.microsoft.com/office/drawing/2014/main" id="{200F0F0A-5051-3341-BBE9-8B92958672BB}"/>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pic>
        <p:nvPicPr>
          <p:cNvPr id="15" name="Bilde 14" descr="Et bilde som inneholder tekst, brevhode, konvolutt, visittkort&#10;&#10;Automatisk generert beskrivelse">
            <a:extLst>
              <a:ext uri="{FF2B5EF4-FFF2-40B4-BE49-F238E27FC236}">
                <a16:creationId xmlns:a16="http://schemas.microsoft.com/office/drawing/2014/main" id="{5DBDD16B-762B-B349-8E71-B358BB026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5" name="Bilde 4" descr="Et bilde som inneholder tekst&#10;&#10;Automatisk generert beskrivelse">
            <a:extLst>
              <a:ext uri="{FF2B5EF4-FFF2-40B4-BE49-F238E27FC236}">
                <a16:creationId xmlns:a16="http://schemas.microsoft.com/office/drawing/2014/main" id="{DEA8FD1F-7583-F042-886F-CFA9FE01E0FA}"/>
              </a:ext>
            </a:extLst>
          </p:cNvPr>
          <p:cNvPicPr>
            <a:picLocks noChangeAspect="1"/>
          </p:cNvPicPr>
          <p:nvPr userDrawn="1"/>
        </p:nvPicPr>
        <p:blipFill>
          <a:blip r:embed="rId5"/>
          <a:stretch>
            <a:fillRect/>
          </a:stretch>
        </p:blipFill>
        <p:spPr>
          <a:xfrm>
            <a:off x="10505609" y="5989597"/>
            <a:ext cx="1498500" cy="644606"/>
          </a:xfrm>
          <a:prstGeom prst="rect">
            <a:avLst/>
          </a:prstGeom>
        </p:spPr>
      </p:pic>
    </p:spTree>
    <p:extLst>
      <p:ext uri="{BB962C8B-B14F-4D97-AF65-F5344CB8AC3E}">
        <p14:creationId xmlns:p14="http://schemas.microsoft.com/office/powerpoint/2010/main" val="125373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nholdslist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607570C-90F1-AA4E-9881-E1C053B1BB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2" name="Bilde 11">
            <a:extLst>
              <a:ext uri="{FF2B5EF4-FFF2-40B4-BE49-F238E27FC236}">
                <a16:creationId xmlns:a16="http://schemas.microsoft.com/office/drawing/2014/main" id="{923F67AB-0149-BA49-91FB-B6FA729FFE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7778667">
            <a:off x="9588597" y="5251232"/>
            <a:ext cx="3970183" cy="4699400"/>
          </a:xfrm>
          <a:prstGeom prst="rect">
            <a:avLst/>
          </a:prstGeom>
        </p:spPr>
      </p:pic>
      <p:sp>
        <p:nvSpPr>
          <p:cNvPr id="13" name="Friform 12">
            <a:extLst>
              <a:ext uri="{FF2B5EF4-FFF2-40B4-BE49-F238E27FC236}">
                <a16:creationId xmlns:a16="http://schemas.microsoft.com/office/drawing/2014/main" id="{13F833A4-721E-3842-8A16-88DABDC0EA52}"/>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200F0F0A-5051-3341-BBE9-8B92958672BB}"/>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pic>
        <p:nvPicPr>
          <p:cNvPr id="15" name="Bilde 14" descr="Et bilde som inneholder tekst, brevhode, konvolutt, visittkort&#10;&#10;Automatisk generert beskrivelse">
            <a:extLst>
              <a:ext uri="{FF2B5EF4-FFF2-40B4-BE49-F238E27FC236}">
                <a16:creationId xmlns:a16="http://schemas.microsoft.com/office/drawing/2014/main" id="{5DBDD16B-762B-B349-8E71-B358BB026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6" name="Picture 18">
            <a:extLst>
              <a:ext uri="{FF2B5EF4-FFF2-40B4-BE49-F238E27FC236}">
                <a16:creationId xmlns:a16="http://schemas.microsoft.com/office/drawing/2014/main" id="{39CF83BB-EACE-024E-9113-4044F2B4632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
        <p:nvSpPr>
          <p:cNvPr id="10" name="Tittel 1">
            <a:extLst>
              <a:ext uri="{FF2B5EF4-FFF2-40B4-BE49-F238E27FC236}">
                <a16:creationId xmlns:a16="http://schemas.microsoft.com/office/drawing/2014/main" id="{B2A1614F-FB33-E547-9E37-96DA9DC055EB}"/>
              </a:ext>
            </a:extLst>
          </p:cNvPr>
          <p:cNvSpPr>
            <a:spLocks noGrp="1"/>
          </p:cNvSpPr>
          <p:nvPr>
            <p:ph type="title"/>
          </p:nvPr>
        </p:nvSpPr>
        <p:spPr>
          <a:xfrm>
            <a:off x="838200" y="365125"/>
            <a:ext cx="10515600" cy="1325563"/>
          </a:xfrm>
        </p:spPr>
        <p:txBody>
          <a:bodyPr/>
          <a:lstStyle/>
          <a:p>
            <a:r>
              <a:rPr lang="nb-NO"/>
              <a:t>Klikk for å redigere tittelstil</a:t>
            </a:r>
            <a:endParaRPr lang="nb-NO" dirty="0"/>
          </a:p>
        </p:txBody>
      </p:sp>
      <p:sp>
        <p:nvSpPr>
          <p:cNvPr id="17" name="Plassholder for innhold 2">
            <a:extLst>
              <a:ext uri="{FF2B5EF4-FFF2-40B4-BE49-F238E27FC236}">
                <a16:creationId xmlns:a16="http://schemas.microsoft.com/office/drawing/2014/main" id="{5376D7A4-0151-584D-8D16-286D8453B85A}"/>
              </a:ext>
            </a:extLst>
          </p:cNvPr>
          <p:cNvSpPr>
            <a:spLocks noGrp="1"/>
          </p:cNvSpPr>
          <p:nvPr>
            <p:ph sz="half" idx="1"/>
          </p:nvPr>
        </p:nvSpPr>
        <p:spPr>
          <a:xfrm>
            <a:off x="838200" y="1825625"/>
            <a:ext cx="5181600" cy="4351338"/>
          </a:xfrm>
        </p:spPr>
        <p:txBody>
          <a:bodyPr/>
          <a:lstStyle/>
          <a:p>
            <a:pPr lvl="0"/>
            <a:r>
              <a:rPr lang="nb-NO"/>
              <a:t>Klikk for å redigere tekststiler i malen</a:t>
            </a:r>
          </a:p>
        </p:txBody>
      </p:sp>
      <p:sp>
        <p:nvSpPr>
          <p:cNvPr id="18" name="Plassholder for innhold 3">
            <a:extLst>
              <a:ext uri="{FF2B5EF4-FFF2-40B4-BE49-F238E27FC236}">
                <a16:creationId xmlns:a16="http://schemas.microsoft.com/office/drawing/2014/main" id="{E46BD4FE-63AA-C44C-9380-7C1972DC3824}"/>
              </a:ext>
            </a:extLst>
          </p:cNvPr>
          <p:cNvSpPr>
            <a:spLocks noGrp="1"/>
          </p:cNvSpPr>
          <p:nvPr>
            <p:ph sz="half" idx="2"/>
          </p:nvPr>
        </p:nvSpPr>
        <p:spPr>
          <a:xfrm>
            <a:off x="6172200" y="1825625"/>
            <a:ext cx="5181600" cy="4351338"/>
          </a:xfrm>
        </p:spPr>
        <p:txBody>
          <a:bodyPr/>
          <a:lstStyle/>
          <a:p>
            <a:pPr lvl="0"/>
            <a:r>
              <a:rPr lang="nb-NO"/>
              <a:t>Klikk for å redigere tekststiler i malen</a:t>
            </a:r>
          </a:p>
        </p:txBody>
      </p:sp>
    </p:spTree>
    <p:extLst>
      <p:ext uri="{BB962C8B-B14F-4D97-AF65-F5344CB8AC3E}">
        <p14:creationId xmlns:p14="http://schemas.microsoft.com/office/powerpoint/2010/main" val="290328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C74E89E-9AA3-D74F-B07C-BBCC86BEE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601A5196-842E-2347-8EB4-AE989BD06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b-NO" dirty="0"/>
              <a:t>Rediger tekststiler i malen
Andre nivå
Tredje nivå
Fjerde nivå
Femte nivå</a:t>
            </a:r>
          </a:p>
        </p:txBody>
      </p:sp>
      <p:sp>
        <p:nvSpPr>
          <p:cNvPr id="4" name="Plassholder for dato 3">
            <a:extLst>
              <a:ext uri="{FF2B5EF4-FFF2-40B4-BE49-F238E27FC236}">
                <a16:creationId xmlns:a16="http://schemas.microsoft.com/office/drawing/2014/main" id="{5A383D18-EF5B-EE4F-983B-B1B7C53B0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547FF-FC89-0F43-AD6D-C3D9CE61FEE3}" type="datetimeFigureOut">
              <a:rPr lang="nb-NO" smtClean="0"/>
              <a:t>25.03.2022</a:t>
            </a:fld>
            <a:endParaRPr lang="nb-NO"/>
          </a:p>
        </p:txBody>
      </p:sp>
      <p:sp>
        <p:nvSpPr>
          <p:cNvPr id="5" name="Plassholder for bunntekst 4">
            <a:extLst>
              <a:ext uri="{FF2B5EF4-FFF2-40B4-BE49-F238E27FC236}">
                <a16:creationId xmlns:a16="http://schemas.microsoft.com/office/drawing/2014/main" id="{6ABFB375-19E4-2B4D-956A-CE19A7A49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CB07CB1-6023-B14D-A596-2B0290F4B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6560C-C7DD-4C47-9B9F-3738F9385B3E}" type="slidenum">
              <a:rPr lang="nb-NO" smtClean="0"/>
              <a:t>‹#›</a:t>
            </a:fld>
            <a:endParaRPr lang="nb-NO"/>
          </a:p>
        </p:txBody>
      </p:sp>
    </p:spTree>
    <p:extLst>
      <p:ext uri="{BB962C8B-B14F-4D97-AF65-F5344CB8AC3E}">
        <p14:creationId xmlns:p14="http://schemas.microsoft.com/office/powerpoint/2010/main" val="2266577852"/>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3" r:id="rId3"/>
    <p:sldLayoutId id="2147483675" r:id="rId4"/>
    <p:sldLayoutId id="2147483676" r:id="rId5"/>
    <p:sldLayoutId id="2147483677" r:id="rId6"/>
    <p:sldLayoutId id="2147483678" r:id="rId7"/>
    <p:sldLayoutId id="2147483650" r:id="rId8"/>
    <p:sldLayoutId id="2147483679" r:id="rId9"/>
    <p:sldLayoutId id="2147483655" r:id="rId10"/>
    <p:sldLayoutId id="2147483680" r:id="rId11"/>
    <p:sldLayoutId id="2147483681" r:id="rId12"/>
    <p:sldLayoutId id="2147483698" r:id="rId13"/>
    <p:sldLayoutId id="2147483656" r:id="rId14"/>
    <p:sldLayoutId id="2147483664" r:id="rId15"/>
    <p:sldLayoutId id="2147483669" r:id="rId16"/>
    <p:sldLayoutId id="2147483666" r:id="rId17"/>
    <p:sldLayoutId id="2147483682" r:id="rId18"/>
    <p:sldLayoutId id="2147483668" r:id="rId19"/>
    <p:sldLayoutId id="2147483683" r:id="rId20"/>
    <p:sldLayoutId id="2147483684" r:id="rId21"/>
    <p:sldLayoutId id="2147483686" r:id="rId22"/>
    <p:sldLayoutId id="2147483685" r:id="rId23"/>
  </p:sldLayoutIdLst>
  <p:txStyles>
    <p:titleStyle>
      <a:lvl1pPr algn="l" defTabSz="914400" rtl="0" eaLnBrk="1" latinLnBrk="0" hangingPunct="1">
        <a:lnSpc>
          <a:spcPct val="90000"/>
        </a:lnSpc>
        <a:spcBef>
          <a:spcPct val="0"/>
        </a:spcBef>
        <a:buNone/>
        <a:defRPr sz="4400" b="0" kern="1200">
          <a:solidFill>
            <a:schemeClr val="tx2"/>
          </a:solidFill>
          <a:latin typeface="Inria Serif"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utiger LT Std 55 Roman" panose="020B0602020204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196FF04-BD94-8348-897B-25E49E3EA196}"/>
              </a:ext>
            </a:extLst>
          </p:cNvPr>
          <p:cNvSpPr>
            <a:spLocks noGrp="1"/>
          </p:cNvSpPr>
          <p:nvPr>
            <p:ph type="ctrTitle"/>
          </p:nvPr>
        </p:nvSpPr>
        <p:spPr>
          <a:xfrm>
            <a:off x="1361513" y="1317758"/>
            <a:ext cx="7337170" cy="2387600"/>
          </a:xfrm>
        </p:spPr>
        <p:txBody>
          <a:bodyPr>
            <a:normAutofit/>
          </a:bodyPr>
          <a:lstStyle/>
          <a:p>
            <a:r>
              <a:rPr lang="en-GB" sz="5400" dirty="0" err="1"/>
              <a:t>Premieutdeling</a:t>
            </a:r>
            <a:br>
              <a:rPr lang="en-GB" sz="7200" dirty="0"/>
            </a:br>
            <a:r>
              <a:rPr lang="en-GB" sz="7200" dirty="0"/>
              <a:t>Skole-NM </a:t>
            </a:r>
            <a:r>
              <a:rPr lang="en-GB" sz="7200" dirty="0" err="1"/>
              <a:t>år</a:t>
            </a:r>
            <a:r>
              <a:rPr lang="en-GB" sz="7200" dirty="0"/>
              <a:t> </a:t>
            </a:r>
            <a:r>
              <a:rPr lang="en-GB" sz="7200" dirty="0" err="1"/>
              <a:t>xxxx</a:t>
            </a:r>
            <a:endParaRPr lang="en-GB" sz="7200" dirty="0"/>
          </a:p>
        </p:txBody>
      </p:sp>
      <p:sp>
        <p:nvSpPr>
          <p:cNvPr id="8" name="Rektangel 7">
            <a:extLst>
              <a:ext uri="{FF2B5EF4-FFF2-40B4-BE49-F238E27FC236}">
                <a16:creationId xmlns:a16="http://schemas.microsoft.com/office/drawing/2014/main" id="{3F56BDF4-3E09-804C-BCD3-5CC72C992F1E}"/>
              </a:ext>
            </a:extLst>
          </p:cNvPr>
          <p:cNvSpPr/>
          <p:nvPr/>
        </p:nvSpPr>
        <p:spPr>
          <a:xfrm>
            <a:off x="3772769" y="6099905"/>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skolens</a:t>
            </a:r>
            <a:r>
              <a:rPr lang="en-GB" dirty="0"/>
              <a:t> logo</a:t>
            </a:r>
          </a:p>
        </p:txBody>
      </p:sp>
      <p:sp>
        <p:nvSpPr>
          <p:cNvPr id="9" name="Rektangel 8">
            <a:extLst>
              <a:ext uri="{FF2B5EF4-FFF2-40B4-BE49-F238E27FC236}">
                <a16:creationId xmlns:a16="http://schemas.microsoft.com/office/drawing/2014/main" id="{4EFD5869-AD21-A544-91BE-4DFBA68C637D}"/>
              </a:ext>
            </a:extLst>
          </p:cNvPr>
          <p:cNvSpPr/>
          <p:nvPr/>
        </p:nvSpPr>
        <p:spPr>
          <a:xfrm>
            <a:off x="6451017" y="6099905"/>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Fylkeskommunens</a:t>
            </a:r>
            <a:r>
              <a:rPr lang="en-GB" dirty="0"/>
              <a:t> logo</a:t>
            </a:r>
          </a:p>
        </p:txBody>
      </p:sp>
    </p:spTree>
    <p:extLst>
      <p:ext uri="{BB962C8B-B14F-4D97-AF65-F5344CB8AC3E}">
        <p14:creationId xmlns:p14="http://schemas.microsoft.com/office/powerpoint/2010/main" val="402809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2F3FFF-1B19-F54E-ACB6-440ED4581973}"/>
              </a:ext>
            </a:extLst>
          </p:cNvPr>
          <p:cNvSpPr>
            <a:spLocks noGrp="1"/>
          </p:cNvSpPr>
          <p:nvPr>
            <p:ph type="title"/>
          </p:nvPr>
        </p:nvSpPr>
        <p:spPr>
          <a:xfrm>
            <a:off x="1828801" y="434698"/>
            <a:ext cx="7882468" cy="1325563"/>
          </a:xfrm>
        </p:spPr>
        <p:txBody>
          <a:bodyPr>
            <a:normAutofit/>
          </a:bodyPr>
          <a:lstStyle/>
          <a:p>
            <a:r>
              <a:rPr lang="en-GB" sz="6000" dirty="0"/>
              <a:t>XXX (</a:t>
            </a:r>
            <a:r>
              <a:rPr lang="en-GB" sz="6000" dirty="0" err="1"/>
              <a:t>fagnavn</a:t>
            </a:r>
            <a:r>
              <a:rPr lang="en-GB" sz="6000" dirty="0"/>
              <a:t>)</a:t>
            </a:r>
          </a:p>
        </p:txBody>
      </p:sp>
      <p:sp>
        <p:nvSpPr>
          <p:cNvPr id="3" name="Plassholder for innhold 2">
            <a:extLst>
              <a:ext uri="{FF2B5EF4-FFF2-40B4-BE49-F238E27FC236}">
                <a16:creationId xmlns:a16="http://schemas.microsoft.com/office/drawing/2014/main" id="{A6E4583A-17A9-FB43-9829-805F2CC9B21F}"/>
              </a:ext>
            </a:extLst>
          </p:cNvPr>
          <p:cNvSpPr>
            <a:spLocks noGrp="1"/>
          </p:cNvSpPr>
          <p:nvPr>
            <p:ph idx="1"/>
          </p:nvPr>
        </p:nvSpPr>
        <p:spPr>
          <a:xfrm>
            <a:off x="2321245" y="1844950"/>
            <a:ext cx="9524383" cy="3854101"/>
          </a:xfrm>
        </p:spPr>
        <p:txBody>
          <a:bodyPr>
            <a:normAutofit/>
          </a:bodyPr>
          <a:lstStyle/>
          <a:p>
            <a:pPr marL="0" indent="0">
              <a:buNone/>
            </a:pPr>
            <a:r>
              <a:rPr lang="en-GB" sz="3200" dirty="0"/>
              <a:t>Gull: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Sølv</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Bronse</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p:txBody>
      </p:sp>
      <p:sp>
        <p:nvSpPr>
          <p:cNvPr id="4" name="Rektangel 3">
            <a:extLst>
              <a:ext uri="{FF2B5EF4-FFF2-40B4-BE49-F238E27FC236}">
                <a16:creationId xmlns:a16="http://schemas.microsoft.com/office/drawing/2014/main" id="{0520743A-1A95-574A-9E96-ECA911E875FE}"/>
              </a:ext>
            </a:extLst>
          </p:cNvPr>
          <p:cNvSpPr/>
          <p:nvPr/>
        </p:nvSpPr>
        <p:spPr>
          <a:xfrm>
            <a:off x="3228801"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skolens</a:t>
            </a:r>
            <a:r>
              <a:rPr lang="en-GB" dirty="0"/>
              <a:t> logo</a:t>
            </a:r>
          </a:p>
        </p:txBody>
      </p:sp>
      <p:sp>
        <p:nvSpPr>
          <p:cNvPr id="5" name="Rektangel 4">
            <a:extLst>
              <a:ext uri="{FF2B5EF4-FFF2-40B4-BE49-F238E27FC236}">
                <a16:creationId xmlns:a16="http://schemas.microsoft.com/office/drawing/2014/main" id="{DD9046DA-4FC8-FD4D-938F-A1D03A32972F}"/>
              </a:ext>
            </a:extLst>
          </p:cNvPr>
          <p:cNvSpPr/>
          <p:nvPr/>
        </p:nvSpPr>
        <p:spPr>
          <a:xfrm>
            <a:off x="6812996"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Fylkeskommunens</a:t>
            </a:r>
            <a:r>
              <a:rPr lang="en-GB" dirty="0"/>
              <a:t> logo</a:t>
            </a:r>
          </a:p>
        </p:txBody>
      </p:sp>
    </p:spTree>
    <p:extLst>
      <p:ext uri="{BB962C8B-B14F-4D97-AF65-F5344CB8AC3E}">
        <p14:creationId xmlns:p14="http://schemas.microsoft.com/office/powerpoint/2010/main" val="248198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2F3FFF-1B19-F54E-ACB6-440ED4581973}"/>
              </a:ext>
            </a:extLst>
          </p:cNvPr>
          <p:cNvSpPr>
            <a:spLocks noGrp="1"/>
          </p:cNvSpPr>
          <p:nvPr>
            <p:ph type="title"/>
          </p:nvPr>
        </p:nvSpPr>
        <p:spPr>
          <a:xfrm>
            <a:off x="1828801" y="434698"/>
            <a:ext cx="7882468" cy="1325563"/>
          </a:xfrm>
        </p:spPr>
        <p:txBody>
          <a:bodyPr>
            <a:normAutofit/>
          </a:bodyPr>
          <a:lstStyle/>
          <a:p>
            <a:r>
              <a:rPr lang="en-GB" sz="6000" dirty="0"/>
              <a:t>XXX (</a:t>
            </a:r>
            <a:r>
              <a:rPr lang="en-GB" sz="6000" dirty="0" err="1"/>
              <a:t>fagnavn</a:t>
            </a:r>
            <a:r>
              <a:rPr lang="en-GB" sz="6000" dirty="0"/>
              <a:t>)</a:t>
            </a:r>
          </a:p>
        </p:txBody>
      </p:sp>
      <p:sp>
        <p:nvSpPr>
          <p:cNvPr id="3" name="Plassholder for innhold 2">
            <a:extLst>
              <a:ext uri="{FF2B5EF4-FFF2-40B4-BE49-F238E27FC236}">
                <a16:creationId xmlns:a16="http://schemas.microsoft.com/office/drawing/2014/main" id="{A6E4583A-17A9-FB43-9829-805F2CC9B21F}"/>
              </a:ext>
            </a:extLst>
          </p:cNvPr>
          <p:cNvSpPr>
            <a:spLocks noGrp="1"/>
          </p:cNvSpPr>
          <p:nvPr>
            <p:ph idx="1"/>
          </p:nvPr>
        </p:nvSpPr>
        <p:spPr>
          <a:xfrm>
            <a:off x="2321245" y="1844950"/>
            <a:ext cx="9524383" cy="3854101"/>
          </a:xfrm>
        </p:spPr>
        <p:txBody>
          <a:bodyPr>
            <a:normAutofit/>
          </a:bodyPr>
          <a:lstStyle/>
          <a:p>
            <a:pPr marL="0" indent="0">
              <a:buNone/>
            </a:pPr>
            <a:r>
              <a:rPr lang="en-GB" sz="3200" dirty="0"/>
              <a:t>Gull: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Sølv</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Bronse</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p:txBody>
      </p:sp>
      <p:sp>
        <p:nvSpPr>
          <p:cNvPr id="4" name="Rektangel 3">
            <a:extLst>
              <a:ext uri="{FF2B5EF4-FFF2-40B4-BE49-F238E27FC236}">
                <a16:creationId xmlns:a16="http://schemas.microsoft.com/office/drawing/2014/main" id="{0520743A-1A95-574A-9E96-ECA911E875FE}"/>
              </a:ext>
            </a:extLst>
          </p:cNvPr>
          <p:cNvSpPr/>
          <p:nvPr/>
        </p:nvSpPr>
        <p:spPr>
          <a:xfrm>
            <a:off x="3228801"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skolens</a:t>
            </a:r>
            <a:r>
              <a:rPr lang="en-GB" dirty="0"/>
              <a:t> logo</a:t>
            </a:r>
          </a:p>
        </p:txBody>
      </p:sp>
      <p:sp>
        <p:nvSpPr>
          <p:cNvPr id="5" name="Rektangel 4">
            <a:extLst>
              <a:ext uri="{FF2B5EF4-FFF2-40B4-BE49-F238E27FC236}">
                <a16:creationId xmlns:a16="http://schemas.microsoft.com/office/drawing/2014/main" id="{DD9046DA-4FC8-FD4D-938F-A1D03A32972F}"/>
              </a:ext>
            </a:extLst>
          </p:cNvPr>
          <p:cNvSpPr/>
          <p:nvPr/>
        </p:nvSpPr>
        <p:spPr>
          <a:xfrm>
            <a:off x="6812996"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Fylkeskommunens</a:t>
            </a:r>
            <a:r>
              <a:rPr lang="en-GB" dirty="0"/>
              <a:t> logo</a:t>
            </a:r>
          </a:p>
        </p:txBody>
      </p:sp>
    </p:spTree>
    <p:extLst>
      <p:ext uri="{BB962C8B-B14F-4D97-AF65-F5344CB8AC3E}">
        <p14:creationId xmlns:p14="http://schemas.microsoft.com/office/powerpoint/2010/main" val="15739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2F3FFF-1B19-F54E-ACB6-440ED4581973}"/>
              </a:ext>
            </a:extLst>
          </p:cNvPr>
          <p:cNvSpPr>
            <a:spLocks noGrp="1"/>
          </p:cNvSpPr>
          <p:nvPr>
            <p:ph type="title"/>
          </p:nvPr>
        </p:nvSpPr>
        <p:spPr>
          <a:xfrm>
            <a:off x="1828801" y="434698"/>
            <a:ext cx="7882468" cy="1325563"/>
          </a:xfrm>
        </p:spPr>
        <p:txBody>
          <a:bodyPr>
            <a:normAutofit/>
          </a:bodyPr>
          <a:lstStyle/>
          <a:p>
            <a:r>
              <a:rPr lang="en-GB" sz="6000" dirty="0"/>
              <a:t>XXX (</a:t>
            </a:r>
            <a:r>
              <a:rPr lang="en-GB" sz="6000" dirty="0" err="1"/>
              <a:t>fagnavn</a:t>
            </a:r>
            <a:r>
              <a:rPr lang="en-GB" sz="6000" dirty="0"/>
              <a:t>)</a:t>
            </a:r>
          </a:p>
        </p:txBody>
      </p:sp>
      <p:sp>
        <p:nvSpPr>
          <p:cNvPr id="3" name="Plassholder for innhold 2">
            <a:extLst>
              <a:ext uri="{FF2B5EF4-FFF2-40B4-BE49-F238E27FC236}">
                <a16:creationId xmlns:a16="http://schemas.microsoft.com/office/drawing/2014/main" id="{A6E4583A-17A9-FB43-9829-805F2CC9B21F}"/>
              </a:ext>
            </a:extLst>
          </p:cNvPr>
          <p:cNvSpPr>
            <a:spLocks noGrp="1"/>
          </p:cNvSpPr>
          <p:nvPr>
            <p:ph idx="1"/>
          </p:nvPr>
        </p:nvSpPr>
        <p:spPr>
          <a:xfrm>
            <a:off x="2321245" y="1844950"/>
            <a:ext cx="9524383" cy="3854101"/>
          </a:xfrm>
        </p:spPr>
        <p:txBody>
          <a:bodyPr>
            <a:normAutofit/>
          </a:bodyPr>
          <a:lstStyle/>
          <a:p>
            <a:pPr marL="0" indent="0">
              <a:buNone/>
            </a:pPr>
            <a:r>
              <a:rPr lang="en-GB" sz="3200" dirty="0"/>
              <a:t>Gull: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Sølv</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Bronse</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p:txBody>
      </p:sp>
      <p:sp>
        <p:nvSpPr>
          <p:cNvPr id="4" name="Rektangel 3">
            <a:extLst>
              <a:ext uri="{FF2B5EF4-FFF2-40B4-BE49-F238E27FC236}">
                <a16:creationId xmlns:a16="http://schemas.microsoft.com/office/drawing/2014/main" id="{0520743A-1A95-574A-9E96-ECA911E875FE}"/>
              </a:ext>
            </a:extLst>
          </p:cNvPr>
          <p:cNvSpPr/>
          <p:nvPr/>
        </p:nvSpPr>
        <p:spPr>
          <a:xfrm>
            <a:off x="3228801"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skolens</a:t>
            </a:r>
            <a:r>
              <a:rPr lang="en-GB" dirty="0"/>
              <a:t> logo</a:t>
            </a:r>
          </a:p>
        </p:txBody>
      </p:sp>
      <p:sp>
        <p:nvSpPr>
          <p:cNvPr id="5" name="Rektangel 4">
            <a:extLst>
              <a:ext uri="{FF2B5EF4-FFF2-40B4-BE49-F238E27FC236}">
                <a16:creationId xmlns:a16="http://schemas.microsoft.com/office/drawing/2014/main" id="{DD9046DA-4FC8-FD4D-938F-A1D03A32972F}"/>
              </a:ext>
            </a:extLst>
          </p:cNvPr>
          <p:cNvSpPr/>
          <p:nvPr/>
        </p:nvSpPr>
        <p:spPr>
          <a:xfrm>
            <a:off x="6812996"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Fylkeskommunens</a:t>
            </a:r>
            <a:r>
              <a:rPr lang="en-GB" dirty="0"/>
              <a:t> logo</a:t>
            </a:r>
          </a:p>
        </p:txBody>
      </p:sp>
    </p:spTree>
    <p:extLst>
      <p:ext uri="{BB962C8B-B14F-4D97-AF65-F5344CB8AC3E}">
        <p14:creationId xmlns:p14="http://schemas.microsoft.com/office/powerpoint/2010/main" val="4371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2F3FFF-1B19-F54E-ACB6-440ED4581973}"/>
              </a:ext>
            </a:extLst>
          </p:cNvPr>
          <p:cNvSpPr>
            <a:spLocks noGrp="1"/>
          </p:cNvSpPr>
          <p:nvPr>
            <p:ph type="title"/>
          </p:nvPr>
        </p:nvSpPr>
        <p:spPr>
          <a:xfrm>
            <a:off x="1828801" y="434698"/>
            <a:ext cx="7882468" cy="1325563"/>
          </a:xfrm>
        </p:spPr>
        <p:txBody>
          <a:bodyPr>
            <a:normAutofit/>
          </a:bodyPr>
          <a:lstStyle/>
          <a:p>
            <a:r>
              <a:rPr lang="en-GB" sz="6000" dirty="0"/>
              <a:t>XXX (</a:t>
            </a:r>
            <a:r>
              <a:rPr lang="en-GB" sz="6000" dirty="0" err="1"/>
              <a:t>fagnavn</a:t>
            </a:r>
            <a:r>
              <a:rPr lang="en-GB" sz="6000" dirty="0"/>
              <a:t>)</a:t>
            </a:r>
          </a:p>
        </p:txBody>
      </p:sp>
      <p:sp>
        <p:nvSpPr>
          <p:cNvPr id="3" name="Plassholder for innhold 2">
            <a:extLst>
              <a:ext uri="{FF2B5EF4-FFF2-40B4-BE49-F238E27FC236}">
                <a16:creationId xmlns:a16="http://schemas.microsoft.com/office/drawing/2014/main" id="{A6E4583A-17A9-FB43-9829-805F2CC9B21F}"/>
              </a:ext>
            </a:extLst>
          </p:cNvPr>
          <p:cNvSpPr>
            <a:spLocks noGrp="1"/>
          </p:cNvSpPr>
          <p:nvPr>
            <p:ph idx="1"/>
          </p:nvPr>
        </p:nvSpPr>
        <p:spPr>
          <a:xfrm>
            <a:off x="2321245" y="1844950"/>
            <a:ext cx="9524383" cy="3854101"/>
          </a:xfrm>
        </p:spPr>
        <p:txBody>
          <a:bodyPr>
            <a:normAutofit/>
          </a:bodyPr>
          <a:lstStyle/>
          <a:p>
            <a:pPr marL="0" indent="0">
              <a:buNone/>
            </a:pPr>
            <a:r>
              <a:rPr lang="en-GB" sz="3200" dirty="0"/>
              <a:t>Gull: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Sølv</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Bronse</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p:txBody>
      </p:sp>
      <p:sp>
        <p:nvSpPr>
          <p:cNvPr id="4" name="Rektangel 3">
            <a:extLst>
              <a:ext uri="{FF2B5EF4-FFF2-40B4-BE49-F238E27FC236}">
                <a16:creationId xmlns:a16="http://schemas.microsoft.com/office/drawing/2014/main" id="{0520743A-1A95-574A-9E96-ECA911E875FE}"/>
              </a:ext>
            </a:extLst>
          </p:cNvPr>
          <p:cNvSpPr/>
          <p:nvPr/>
        </p:nvSpPr>
        <p:spPr>
          <a:xfrm>
            <a:off x="3228801"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skolens</a:t>
            </a:r>
            <a:r>
              <a:rPr lang="en-GB" dirty="0"/>
              <a:t> logo</a:t>
            </a:r>
          </a:p>
        </p:txBody>
      </p:sp>
      <p:sp>
        <p:nvSpPr>
          <p:cNvPr id="5" name="Rektangel 4">
            <a:extLst>
              <a:ext uri="{FF2B5EF4-FFF2-40B4-BE49-F238E27FC236}">
                <a16:creationId xmlns:a16="http://schemas.microsoft.com/office/drawing/2014/main" id="{DD9046DA-4FC8-FD4D-938F-A1D03A32972F}"/>
              </a:ext>
            </a:extLst>
          </p:cNvPr>
          <p:cNvSpPr/>
          <p:nvPr/>
        </p:nvSpPr>
        <p:spPr>
          <a:xfrm>
            <a:off x="6812996"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Fylkeskommunens</a:t>
            </a:r>
            <a:r>
              <a:rPr lang="en-GB" dirty="0"/>
              <a:t> logo</a:t>
            </a:r>
          </a:p>
        </p:txBody>
      </p:sp>
    </p:spTree>
    <p:extLst>
      <p:ext uri="{BB962C8B-B14F-4D97-AF65-F5344CB8AC3E}">
        <p14:creationId xmlns:p14="http://schemas.microsoft.com/office/powerpoint/2010/main" val="12465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2F3FFF-1B19-F54E-ACB6-440ED4581973}"/>
              </a:ext>
            </a:extLst>
          </p:cNvPr>
          <p:cNvSpPr>
            <a:spLocks noGrp="1"/>
          </p:cNvSpPr>
          <p:nvPr>
            <p:ph type="title"/>
          </p:nvPr>
        </p:nvSpPr>
        <p:spPr>
          <a:xfrm>
            <a:off x="1828801" y="434698"/>
            <a:ext cx="7882468" cy="1325563"/>
          </a:xfrm>
        </p:spPr>
        <p:txBody>
          <a:bodyPr>
            <a:normAutofit/>
          </a:bodyPr>
          <a:lstStyle/>
          <a:p>
            <a:r>
              <a:rPr lang="en-GB" sz="6000" dirty="0"/>
              <a:t>XXX (</a:t>
            </a:r>
            <a:r>
              <a:rPr lang="en-GB" sz="6000" dirty="0" err="1"/>
              <a:t>fagnavn</a:t>
            </a:r>
            <a:r>
              <a:rPr lang="en-GB" sz="6000" dirty="0"/>
              <a:t>)</a:t>
            </a:r>
          </a:p>
        </p:txBody>
      </p:sp>
      <p:sp>
        <p:nvSpPr>
          <p:cNvPr id="3" name="Plassholder for innhold 2">
            <a:extLst>
              <a:ext uri="{FF2B5EF4-FFF2-40B4-BE49-F238E27FC236}">
                <a16:creationId xmlns:a16="http://schemas.microsoft.com/office/drawing/2014/main" id="{A6E4583A-17A9-FB43-9829-805F2CC9B21F}"/>
              </a:ext>
            </a:extLst>
          </p:cNvPr>
          <p:cNvSpPr>
            <a:spLocks noGrp="1"/>
          </p:cNvSpPr>
          <p:nvPr>
            <p:ph idx="1"/>
          </p:nvPr>
        </p:nvSpPr>
        <p:spPr>
          <a:xfrm>
            <a:off x="2321245" y="1844950"/>
            <a:ext cx="9524383" cy="3854101"/>
          </a:xfrm>
        </p:spPr>
        <p:txBody>
          <a:bodyPr>
            <a:normAutofit/>
          </a:bodyPr>
          <a:lstStyle/>
          <a:p>
            <a:pPr marL="0" indent="0">
              <a:buNone/>
            </a:pPr>
            <a:r>
              <a:rPr lang="en-GB" sz="3200" dirty="0"/>
              <a:t>Gull: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Sølv</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a:p>
            <a:pPr marL="0" indent="0">
              <a:buNone/>
            </a:pPr>
            <a:endParaRPr lang="en-GB" sz="3200" dirty="0"/>
          </a:p>
          <a:p>
            <a:pPr marL="0" indent="0">
              <a:buNone/>
            </a:pPr>
            <a:r>
              <a:rPr lang="en-GB" sz="3200" dirty="0" err="1"/>
              <a:t>Bronse</a:t>
            </a:r>
            <a:r>
              <a:rPr lang="en-GB" sz="3200" dirty="0"/>
              <a:t>:	</a:t>
            </a:r>
            <a:r>
              <a:rPr lang="en-GB" sz="3200" dirty="0" err="1"/>
              <a:t>Navn</a:t>
            </a:r>
            <a:r>
              <a:rPr lang="en-GB" sz="3200" dirty="0"/>
              <a:t> </a:t>
            </a:r>
            <a:r>
              <a:rPr lang="en-GB" sz="3200" dirty="0" err="1"/>
              <a:t>Navnesen</a:t>
            </a:r>
            <a:r>
              <a:rPr lang="en-GB" sz="3200" dirty="0"/>
              <a:t>, Skole, </a:t>
            </a:r>
            <a:r>
              <a:rPr lang="en-GB" sz="3200" dirty="0" err="1"/>
              <a:t>Fylke</a:t>
            </a:r>
            <a:endParaRPr lang="en-GB" sz="3200" dirty="0"/>
          </a:p>
        </p:txBody>
      </p:sp>
      <p:sp>
        <p:nvSpPr>
          <p:cNvPr id="4" name="Rektangel 3">
            <a:extLst>
              <a:ext uri="{FF2B5EF4-FFF2-40B4-BE49-F238E27FC236}">
                <a16:creationId xmlns:a16="http://schemas.microsoft.com/office/drawing/2014/main" id="{0520743A-1A95-574A-9E96-ECA911E875FE}"/>
              </a:ext>
            </a:extLst>
          </p:cNvPr>
          <p:cNvSpPr/>
          <p:nvPr/>
        </p:nvSpPr>
        <p:spPr>
          <a:xfrm>
            <a:off x="3228801"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skolens</a:t>
            </a:r>
            <a:r>
              <a:rPr lang="en-GB" dirty="0"/>
              <a:t> logo</a:t>
            </a:r>
          </a:p>
        </p:txBody>
      </p:sp>
      <p:sp>
        <p:nvSpPr>
          <p:cNvPr id="5" name="Rektangel 4">
            <a:extLst>
              <a:ext uri="{FF2B5EF4-FFF2-40B4-BE49-F238E27FC236}">
                <a16:creationId xmlns:a16="http://schemas.microsoft.com/office/drawing/2014/main" id="{DD9046DA-4FC8-FD4D-938F-A1D03A32972F}"/>
              </a:ext>
            </a:extLst>
          </p:cNvPr>
          <p:cNvSpPr/>
          <p:nvPr/>
        </p:nvSpPr>
        <p:spPr>
          <a:xfrm>
            <a:off x="6812996" y="6019726"/>
            <a:ext cx="2387910" cy="616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Legg inn </a:t>
            </a:r>
            <a:r>
              <a:rPr lang="en-GB" dirty="0" err="1"/>
              <a:t>Fylkeskommunens</a:t>
            </a:r>
            <a:r>
              <a:rPr lang="en-GB" dirty="0"/>
              <a:t> logo</a:t>
            </a:r>
          </a:p>
        </p:txBody>
      </p:sp>
    </p:spTree>
    <p:extLst>
      <p:ext uri="{BB962C8B-B14F-4D97-AF65-F5344CB8AC3E}">
        <p14:creationId xmlns:p14="http://schemas.microsoft.com/office/powerpoint/2010/main" val="321673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World Skills">
      <a:dk1>
        <a:srgbClr val="000000"/>
      </a:dk1>
      <a:lt1>
        <a:srgbClr val="FFFFFF"/>
      </a:lt1>
      <a:dk2>
        <a:srgbClr val="003764"/>
      </a:dk2>
      <a:lt2>
        <a:srgbClr val="8AE2D1"/>
      </a:lt2>
      <a:accent1>
        <a:srgbClr val="FEE300"/>
      </a:accent1>
      <a:accent2>
        <a:srgbClr val="71D0EB"/>
      </a:accent2>
      <a:accent3>
        <a:srgbClr val="0083AD"/>
      </a:accent3>
      <a:accent4>
        <a:srgbClr val="D51067"/>
      </a:accent4>
      <a:accent5>
        <a:srgbClr val="FF6C0C"/>
      </a:accent5>
      <a:accent6>
        <a:srgbClr val="8AE2D1"/>
      </a:accent6>
      <a:hlink>
        <a:srgbClr val="490D66"/>
      </a:hlink>
      <a:folHlink>
        <a:srgbClr val="71D0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Norway mal" id="{1F5442DA-510A-B443-B5D3-DEEE0072F9DF}" vid="{B8AD2911-AB4F-BE4B-A06F-5D3E8AF99284}"/>
    </a:ext>
  </a:extLst>
</a:theme>
</file>

<file path=docProps/app.xml><?xml version="1.0" encoding="utf-8"?>
<Properties xmlns="http://schemas.openxmlformats.org/officeDocument/2006/extended-properties" xmlns:vt="http://schemas.openxmlformats.org/officeDocument/2006/docPropsVTypes">
  <Template>Office-tema</Template>
  <TotalTime>57</TotalTime>
  <Words>208</Words>
  <Application>Microsoft Macintosh PowerPoint</Application>
  <PresentationFormat>Widescreen</PresentationFormat>
  <Paragraphs>43</Paragraphs>
  <Slides>6</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Calibri</vt:lpstr>
      <vt:lpstr>Frutiger LT Std 55 Roman</vt:lpstr>
      <vt:lpstr>Inria Serif</vt:lpstr>
      <vt:lpstr>Office-tema</vt:lpstr>
      <vt:lpstr>Premieutdeling Skole-NM år xxxx</vt:lpstr>
      <vt:lpstr>XXX (fagnavn)</vt:lpstr>
      <vt:lpstr>XXX (fagnavn)</vt:lpstr>
      <vt:lpstr>XXX (fagnavn)</vt:lpstr>
      <vt:lpstr>XXX (fagnavn)</vt:lpstr>
      <vt:lpstr>XXX (fagnavn)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Premieutdeling Skole-NM år xxxx</dc:title>
  <dc:creator>Bjørnar Valstad</dc:creator>
  <cp:lastModifiedBy>Bjørnar Valstad</cp:lastModifiedBy>
  <cp:revision>6</cp:revision>
  <dcterms:created xsi:type="dcterms:W3CDTF">2022-03-25T09:15:59Z</dcterms:created>
  <dcterms:modified xsi:type="dcterms:W3CDTF">2022-03-25T10:13:32Z</dcterms:modified>
</cp:coreProperties>
</file>